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Lst>
  <p:sldSz cy="5143500" cx="9144000"/>
  <p:notesSz cx="6858000" cy="9144000"/>
  <p:embeddedFontLst>
    <p:embeddedFont>
      <p:font typeface="Poppins"/>
      <p:regular r:id="rId37"/>
      <p:bold r:id="rId38"/>
      <p:italic r:id="rId39"/>
      <p:boldItalic r:id="rId40"/>
    </p:embeddedFont>
    <p:embeddedFont>
      <p:font typeface="Bebas Neue"/>
      <p:regular r:id="rId41"/>
    </p:embeddedFont>
    <p:embeddedFont>
      <p:font typeface="Poppins SemiBold"/>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oppins-boldItalic.fntdata"/><Relationship Id="rId20" Type="http://schemas.openxmlformats.org/officeDocument/2006/relationships/slide" Target="slides/slide16.xml"/><Relationship Id="rId42" Type="http://schemas.openxmlformats.org/officeDocument/2006/relationships/font" Target="fonts/PoppinsSemiBold-regular.fntdata"/><Relationship Id="rId41" Type="http://schemas.openxmlformats.org/officeDocument/2006/relationships/font" Target="fonts/BebasNeue-regular.fntdata"/><Relationship Id="rId22" Type="http://schemas.openxmlformats.org/officeDocument/2006/relationships/slide" Target="slides/slide18.xml"/><Relationship Id="rId44" Type="http://schemas.openxmlformats.org/officeDocument/2006/relationships/font" Target="fonts/PoppinsSemiBold-italic.fntdata"/><Relationship Id="rId21" Type="http://schemas.openxmlformats.org/officeDocument/2006/relationships/slide" Target="slides/slide17.xml"/><Relationship Id="rId43" Type="http://schemas.openxmlformats.org/officeDocument/2006/relationships/font" Target="fonts/PoppinsSemiBold-bold.fntdata"/><Relationship Id="rId24" Type="http://schemas.openxmlformats.org/officeDocument/2006/relationships/slide" Target="slides/slide20.xml"/><Relationship Id="rId23" Type="http://schemas.openxmlformats.org/officeDocument/2006/relationships/slide" Target="slides/slide19.xml"/><Relationship Id="rId45" Type="http://schemas.openxmlformats.org/officeDocument/2006/relationships/font" Target="fonts/PoppinsSemiBold-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Poppins-regular.fntdata"/><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font" Target="fonts/Poppins-italic.fntdata"/><Relationship Id="rId16" Type="http://schemas.openxmlformats.org/officeDocument/2006/relationships/slide" Target="slides/slide12.xml"/><Relationship Id="rId38" Type="http://schemas.openxmlformats.org/officeDocument/2006/relationships/font" Target="fonts/Poppins-bold.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png>
</file>

<file path=ppt/media/image26.png>
</file>

<file path=ppt/media/image27.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1dcacfbc3f_1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1dcacfbc3f_1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1dcacfbc3f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1dcacfbc3f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1dcacfbc3f_1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1dcacfbc3f_1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1dcacfbc3f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1dcacfbc3f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1dcacfbc3f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1dcacfbc3f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1dcacfbc3f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1dcacfbc3f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1dcacfbc3f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1dcacfbc3f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1dcacfbc3f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1dcacfbc3f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1dcacfbc3f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1dcacfbc3f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1dcacfbc3f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1dcacfbc3f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dba848ff5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ba848ff5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1dcacfbc3f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1dcacfbc3f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1dcacfbc3f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1dcacfbc3f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1dcacfbc3f_1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1dcacfbc3f_1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1dcacfbc3f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1dcacfbc3f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1dcacfbc3f_1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1dcacfbc3f_1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1dcacfbc3f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1dcacfbc3f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1dcacfbc3f_1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1dcacfbc3f_1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1dcacfbc3f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1dcacfbc3f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1dcacfbc3f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1dcacfbc3f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1dcacfbc3f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1dcacfbc3f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1dcacfbc3f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1dcacfbc3f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1dcacfbc3f_1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1dcacfbc3f_1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1dcacfbc3f_1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1dcacfbc3f_1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deb1016a99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deb1016a9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1dcacfbc3f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1dcacfbc3f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1dcacfbc3f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1dcacfbc3f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deb1016a9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deb1016a9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1dcacfbc3f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1dcacfbc3f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1dcacfbc3f_1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1dcacfbc3f_1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1dcacfbc3f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1dcacfbc3f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7200" y="-11650"/>
            <a:ext cx="9198400" cy="5166800"/>
          </a:xfrm>
          <a:prstGeom prst="rect">
            <a:avLst/>
          </a:prstGeom>
          <a:noFill/>
          <a:ln>
            <a:noFill/>
          </a:ln>
        </p:spPr>
      </p:pic>
      <p:sp>
        <p:nvSpPr>
          <p:cNvPr id="10" name="Google Shape;10;p2"/>
          <p:cNvSpPr txBox="1"/>
          <p:nvPr>
            <p:ph type="ctrTitle"/>
          </p:nvPr>
        </p:nvSpPr>
        <p:spPr>
          <a:xfrm>
            <a:off x="1345800" y="1143300"/>
            <a:ext cx="6452400" cy="2451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191919"/>
              </a:buClr>
              <a:buSzPts val="5200"/>
              <a:buNone/>
              <a:defRPr sz="4500">
                <a:latin typeface="Poppins SemiBold"/>
                <a:ea typeface="Poppins SemiBold"/>
                <a:cs typeface="Poppins SemiBold"/>
                <a:sym typeface="Poppins SemiBold"/>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2198600" y="3594300"/>
            <a:ext cx="4746600" cy="405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400"/>
              <a:buNone/>
              <a:defRPr sz="1800">
                <a:solidFill>
                  <a:schemeClr val="dk1"/>
                </a:solidFill>
                <a:latin typeface="Poppins"/>
                <a:ea typeface="Poppins"/>
                <a:cs typeface="Poppins"/>
                <a:sym typeface="Poppins"/>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pic>
        <p:nvPicPr>
          <p:cNvPr id="44" name="Google Shape;44;p11"/>
          <p:cNvPicPr preferRelativeResize="0"/>
          <p:nvPr/>
        </p:nvPicPr>
        <p:blipFill rotWithShape="1">
          <a:blip r:embed="rId2">
            <a:alphaModFix/>
          </a:blip>
          <a:srcRect b="0" l="0" r="0" t="0"/>
          <a:stretch/>
        </p:blipFill>
        <p:spPr>
          <a:xfrm>
            <a:off x="-29125" y="-11825"/>
            <a:ext cx="9184849" cy="5161925"/>
          </a:xfrm>
          <a:prstGeom prst="rect">
            <a:avLst/>
          </a:prstGeom>
          <a:noFill/>
          <a:ln>
            <a:noFill/>
          </a:ln>
        </p:spPr>
      </p:pic>
      <p:sp>
        <p:nvSpPr>
          <p:cNvPr id="45" name="Google Shape;45;p11"/>
          <p:cNvSpPr txBox="1"/>
          <p:nvPr>
            <p:ph hasCustomPrompt="1" type="title"/>
          </p:nvPr>
        </p:nvSpPr>
        <p:spPr>
          <a:xfrm>
            <a:off x="720000" y="1387100"/>
            <a:ext cx="5857500" cy="1466400"/>
          </a:xfrm>
          <a:prstGeom prst="rect">
            <a:avLst/>
          </a:prstGeom>
        </p:spPr>
        <p:txBody>
          <a:bodyPr anchorCtr="0" anchor="ctr" bIns="91425" lIns="91425" spcFirstLastPara="1" rIns="91425" wrap="square" tIns="91425">
            <a:noAutofit/>
          </a:bodyPr>
          <a:lstStyle>
            <a:lvl1pPr lvl="0" rtl="0">
              <a:spcBef>
                <a:spcPts val="0"/>
              </a:spcBef>
              <a:spcAft>
                <a:spcPts val="0"/>
              </a:spcAft>
              <a:buSzPts val="9600"/>
              <a:buNone/>
              <a:defRPr sz="9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6" name="Google Shape;46;p11"/>
          <p:cNvSpPr txBox="1"/>
          <p:nvPr>
            <p:ph idx="1" type="subTitle"/>
          </p:nvPr>
        </p:nvSpPr>
        <p:spPr>
          <a:xfrm>
            <a:off x="720000" y="2853425"/>
            <a:ext cx="5857500" cy="573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800">
                <a:solidFill>
                  <a:schemeClr val="dk1"/>
                </a:solidFill>
                <a:latin typeface="Poppins"/>
                <a:ea typeface="Poppins"/>
                <a:cs typeface="Poppins"/>
                <a:sym typeface="Poppins"/>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solidFill>
          <a:schemeClr val="lt1"/>
        </a:solidFill>
      </p:bgPr>
    </p:bg>
    <p:spTree>
      <p:nvGrpSpPr>
        <p:cNvPr id="48"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35151" y="-17475"/>
            <a:ext cx="9214301" cy="5178450"/>
          </a:xfrm>
          <a:prstGeom prst="rect">
            <a:avLst/>
          </a:prstGeom>
          <a:noFill/>
          <a:ln>
            <a:noFill/>
          </a:ln>
        </p:spPr>
      </p:pic>
      <p:sp>
        <p:nvSpPr>
          <p:cNvPr id="50" name="Google Shape;50;p13"/>
          <p:cNvSpPr txBox="1"/>
          <p:nvPr>
            <p:ph type="title"/>
          </p:nvPr>
        </p:nvSpPr>
        <p:spPr>
          <a:xfrm>
            <a:off x="3348500" y="1742775"/>
            <a:ext cx="1922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 name="Google Shape;51;p13"/>
          <p:cNvSpPr txBox="1"/>
          <p:nvPr>
            <p:ph hasCustomPrompt="1" idx="2" type="title"/>
          </p:nvPr>
        </p:nvSpPr>
        <p:spPr>
          <a:xfrm>
            <a:off x="6312050" y="3040500"/>
            <a:ext cx="572700" cy="5727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2400">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 name="Google Shape;52;p13"/>
          <p:cNvSpPr txBox="1"/>
          <p:nvPr>
            <p:ph idx="1" type="subTitle"/>
          </p:nvPr>
        </p:nvSpPr>
        <p:spPr>
          <a:xfrm>
            <a:off x="3348500" y="2253100"/>
            <a:ext cx="19227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3" name="Google Shape;53;p13"/>
          <p:cNvSpPr txBox="1"/>
          <p:nvPr>
            <p:ph idx="3" type="title"/>
          </p:nvPr>
        </p:nvSpPr>
        <p:spPr>
          <a:xfrm>
            <a:off x="6235850" y="1742775"/>
            <a:ext cx="1922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4" name="Google Shape;54;p13"/>
          <p:cNvSpPr txBox="1"/>
          <p:nvPr>
            <p:ph idx="4" type="subTitle"/>
          </p:nvPr>
        </p:nvSpPr>
        <p:spPr>
          <a:xfrm>
            <a:off x="6235850" y="2253100"/>
            <a:ext cx="19227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5" name="Google Shape;55;p13"/>
          <p:cNvSpPr txBox="1"/>
          <p:nvPr>
            <p:ph idx="5" type="title"/>
          </p:nvPr>
        </p:nvSpPr>
        <p:spPr>
          <a:xfrm>
            <a:off x="3348500" y="3608375"/>
            <a:ext cx="1922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6" name="Google Shape;56;p13"/>
          <p:cNvSpPr txBox="1"/>
          <p:nvPr>
            <p:ph idx="6" type="subTitle"/>
          </p:nvPr>
        </p:nvSpPr>
        <p:spPr>
          <a:xfrm>
            <a:off x="3348500" y="4118700"/>
            <a:ext cx="18894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7" name="Google Shape;57;p13"/>
          <p:cNvSpPr txBox="1"/>
          <p:nvPr>
            <p:ph idx="7" type="title"/>
          </p:nvPr>
        </p:nvSpPr>
        <p:spPr>
          <a:xfrm>
            <a:off x="6235850" y="3608375"/>
            <a:ext cx="1922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8" name="Google Shape;58;p13"/>
          <p:cNvSpPr txBox="1"/>
          <p:nvPr>
            <p:ph idx="8" type="subTitle"/>
          </p:nvPr>
        </p:nvSpPr>
        <p:spPr>
          <a:xfrm>
            <a:off x="6235850" y="4118700"/>
            <a:ext cx="19227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9" name="Google Shape;59;p13"/>
          <p:cNvSpPr txBox="1"/>
          <p:nvPr>
            <p:ph hasCustomPrompt="1" idx="9" type="title"/>
          </p:nvPr>
        </p:nvSpPr>
        <p:spPr>
          <a:xfrm>
            <a:off x="3466250" y="3040500"/>
            <a:ext cx="572700" cy="5727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2400">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p:nvPr>
            <p:ph hasCustomPrompt="1" idx="13" type="title"/>
          </p:nvPr>
        </p:nvSpPr>
        <p:spPr>
          <a:xfrm>
            <a:off x="3466250" y="1119000"/>
            <a:ext cx="572700" cy="5727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2400">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p:nvPr>
            <p:ph hasCustomPrompt="1" idx="14" type="title"/>
          </p:nvPr>
        </p:nvSpPr>
        <p:spPr>
          <a:xfrm>
            <a:off x="6312050" y="1119000"/>
            <a:ext cx="572700" cy="5727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2400">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p:nvPr>
            <p:ph idx="15"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lt1"/>
        </a:solidFill>
      </p:bgPr>
    </p:bg>
    <p:spTree>
      <p:nvGrpSpPr>
        <p:cNvPr id="63" name="Shape 63"/>
        <p:cNvGrpSpPr/>
        <p:nvPr/>
      </p:nvGrpSpPr>
      <p:grpSpPr>
        <a:xfrm>
          <a:off x="0" y="0"/>
          <a:ext cx="0" cy="0"/>
          <a:chOff x="0" y="0"/>
          <a:chExt cx="0" cy="0"/>
        </a:xfrm>
      </p:grpSpPr>
      <p:pic>
        <p:nvPicPr>
          <p:cNvPr id="64" name="Google Shape;64;p14"/>
          <p:cNvPicPr preferRelativeResize="0"/>
          <p:nvPr/>
        </p:nvPicPr>
        <p:blipFill rotWithShape="1">
          <a:blip r:embed="rId2">
            <a:alphaModFix/>
          </a:blip>
          <a:srcRect b="59" l="0" r="0" t="59"/>
          <a:stretch/>
        </p:blipFill>
        <p:spPr>
          <a:xfrm>
            <a:off x="-35425" y="-19885"/>
            <a:ext cx="9198401" cy="5163386"/>
          </a:xfrm>
          <a:prstGeom prst="rect">
            <a:avLst/>
          </a:prstGeom>
          <a:noFill/>
          <a:ln>
            <a:noFill/>
          </a:ln>
        </p:spPr>
      </p:pic>
      <p:sp>
        <p:nvSpPr>
          <p:cNvPr id="65" name="Google Shape;65;p14"/>
          <p:cNvSpPr txBox="1"/>
          <p:nvPr>
            <p:ph type="title"/>
          </p:nvPr>
        </p:nvSpPr>
        <p:spPr>
          <a:xfrm>
            <a:off x="928425" y="2880150"/>
            <a:ext cx="4394400" cy="600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6" name="Google Shape;66;p14"/>
          <p:cNvSpPr txBox="1"/>
          <p:nvPr>
            <p:ph idx="1" type="subTitle"/>
          </p:nvPr>
        </p:nvSpPr>
        <p:spPr>
          <a:xfrm>
            <a:off x="928425" y="1663050"/>
            <a:ext cx="4394400" cy="1217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1800">
                <a:solidFill>
                  <a:schemeClr val="dk1"/>
                </a:solidFill>
                <a:latin typeface="Poppins"/>
                <a:ea typeface="Poppins"/>
                <a:cs typeface="Poppins"/>
                <a:sym typeface="Poppins"/>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
    <p:spTree>
      <p:nvGrpSpPr>
        <p:cNvPr id="67" name="Shape 67"/>
        <p:cNvGrpSpPr/>
        <p:nvPr/>
      </p:nvGrpSpPr>
      <p:grpSpPr>
        <a:xfrm>
          <a:off x="0" y="0"/>
          <a:ext cx="0" cy="0"/>
          <a:chOff x="0" y="0"/>
          <a:chExt cx="0" cy="0"/>
        </a:xfrm>
      </p:grpSpPr>
      <p:pic>
        <p:nvPicPr>
          <p:cNvPr id="68" name="Google Shape;68;p15"/>
          <p:cNvPicPr preferRelativeResize="0"/>
          <p:nvPr/>
        </p:nvPicPr>
        <p:blipFill rotWithShape="1">
          <a:blip r:embed="rId2">
            <a:alphaModFix/>
          </a:blip>
          <a:srcRect b="59" l="0" r="0" t="59"/>
          <a:stretch/>
        </p:blipFill>
        <p:spPr>
          <a:xfrm>
            <a:off x="-17475" y="-9800"/>
            <a:ext cx="9197925" cy="5163101"/>
          </a:xfrm>
          <a:prstGeom prst="rect">
            <a:avLst/>
          </a:prstGeom>
          <a:noFill/>
          <a:ln>
            <a:noFill/>
          </a:ln>
        </p:spPr>
      </p:pic>
      <p:sp>
        <p:nvSpPr>
          <p:cNvPr id="69" name="Google Shape;69;p15"/>
          <p:cNvSpPr txBox="1"/>
          <p:nvPr>
            <p:ph idx="1" type="subTitle"/>
          </p:nvPr>
        </p:nvSpPr>
        <p:spPr>
          <a:xfrm>
            <a:off x="810000" y="3337200"/>
            <a:ext cx="3062100" cy="10797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Font typeface="Poppins"/>
              <a:buNone/>
              <a:defRPr>
                <a:solidFill>
                  <a:schemeClr val="dk1"/>
                </a:solidFill>
                <a:latin typeface="Poppins"/>
                <a:ea typeface="Poppins"/>
                <a:cs typeface="Poppins"/>
                <a:sym typeface="Poppins"/>
              </a:defRPr>
            </a:lvl1pPr>
            <a:lvl2pPr lvl="1" rtl="0">
              <a:lnSpc>
                <a:spcPct val="100000"/>
              </a:lnSpc>
              <a:spcBef>
                <a:spcPts val="0"/>
              </a:spcBef>
              <a:spcAft>
                <a:spcPts val="0"/>
              </a:spcAft>
              <a:buSzPts val="1400"/>
              <a:buFont typeface="Poppins"/>
              <a:buNone/>
              <a:defRPr>
                <a:latin typeface="Poppins"/>
                <a:ea typeface="Poppins"/>
                <a:cs typeface="Poppins"/>
                <a:sym typeface="Poppins"/>
              </a:defRPr>
            </a:lvl2pPr>
            <a:lvl3pPr lvl="2" rtl="0">
              <a:lnSpc>
                <a:spcPct val="100000"/>
              </a:lnSpc>
              <a:spcBef>
                <a:spcPts val="0"/>
              </a:spcBef>
              <a:spcAft>
                <a:spcPts val="0"/>
              </a:spcAft>
              <a:buSzPts val="1400"/>
              <a:buFont typeface="Poppins"/>
              <a:buNone/>
              <a:defRPr>
                <a:latin typeface="Poppins"/>
                <a:ea typeface="Poppins"/>
                <a:cs typeface="Poppins"/>
                <a:sym typeface="Poppins"/>
              </a:defRPr>
            </a:lvl3pPr>
            <a:lvl4pPr lvl="3" rtl="0">
              <a:lnSpc>
                <a:spcPct val="100000"/>
              </a:lnSpc>
              <a:spcBef>
                <a:spcPts val="0"/>
              </a:spcBef>
              <a:spcAft>
                <a:spcPts val="0"/>
              </a:spcAft>
              <a:buSzPts val="1400"/>
              <a:buFont typeface="Poppins"/>
              <a:buNone/>
              <a:defRPr>
                <a:latin typeface="Poppins"/>
                <a:ea typeface="Poppins"/>
                <a:cs typeface="Poppins"/>
                <a:sym typeface="Poppins"/>
              </a:defRPr>
            </a:lvl4pPr>
            <a:lvl5pPr lvl="4" rtl="0">
              <a:lnSpc>
                <a:spcPct val="100000"/>
              </a:lnSpc>
              <a:spcBef>
                <a:spcPts val="0"/>
              </a:spcBef>
              <a:spcAft>
                <a:spcPts val="0"/>
              </a:spcAft>
              <a:buSzPts val="1400"/>
              <a:buFont typeface="Poppins"/>
              <a:buNone/>
              <a:defRPr>
                <a:latin typeface="Poppins"/>
                <a:ea typeface="Poppins"/>
                <a:cs typeface="Poppins"/>
                <a:sym typeface="Poppins"/>
              </a:defRPr>
            </a:lvl5pPr>
            <a:lvl6pPr lvl="5" rtl="0">
              <a:lnSpc>
                <a:spcPct val="100000"/>
              </a:lnSpc>
              <a:spcBef>
                <a:spcPts val="0"/>
              </a:spcBef>
              <a:spcAft>
                <a:spcPts val="0"/>
              </a:spcAft>
              <a:buSzPts val="1400"/>
              <a:buFont typeface="Poppins"/>
              <a:buNone/>
              <a:defRPr>
                <a:latin typeface="Poppins"/>
                <a:ea typeface="Poppins"/>
                <a:cs typeface="Poppins"/>
                <a:sym typeface="Poppins"/>
              </a:defRPr>
            </a:lvl6pPr>
            <a:lvl7pPr lvl="6" rtl="0">
              <a:lnSpc>
                <a:spcPct val="100000"/>
              </a:lnSpc>
              <a:spcBef>
                <a:spcPts val="0"/>
              </a:spcBef>
              <a:spcAft>
                <a:spcPts val="0"/>
              </a:spcAft>
              <a:buSzPts val="1400"/>
              <a:buFont typeface="Poppins"/>
              <a:buNone/>
              <a:defRPr>
                <a:latin typeface="Poppins"/>
                <a:ea typeface="Poppins"/>
                <a:cs typeface="Poppins"/>
                <a:sym typeface="Poppins"/>
              </a:defRPr>
            </a:lvl7pPr>
            <a:lvl8pPr lvl="7" rtl="0">
              <a:lnSpc>
                <a:spcPct val="100000"/>
              </a:lnSpc>
              <a:spcBef>
                <a:spcPts val="0"/>
              </a:spcBef>
              <a:spcAft>
                <a:spcPts val="0"/>
              </a:spcAft>
              <a:buSzPts val="1400"/>
              <a:buFont typeface="Poppins"/>
              <a:buNone/>
              <a:defRPr>
                <a:latin typeface="Poppins"/>
                <a:ea typeface="Poppins"/>
                <a:cs typeface="Poppins"/>
                <a:sym typeface="Poppins"/>
              </a:defRPr>
            </a:lvl8pPr>
            <a:lvl9pPr lvl="8" rtl="0">
              <a:lnSpc>
                <a:spcPct val="100000"/>
              </a:lnSpc>
              <a:spcBef>
                <a:spcPts val="0"/>
              </a:spcBef>
              <a:spcAft>
                <a:spcPts val="0"/>
              </a:spcAft>
              <a:buSzPts val="1400"/>
              <a:buFont typeface="Poppins"/>
              <a:buNone/>
              <a:defRPr>
                <a:latin typeface="Poppins"/>
                <a:ea typeface="Poppins"/>
                <a:cs typeface="Poppins"/>
                <a:sym typeface="Poppins"/>
              </a:defRPr>
            </a:lvl9pPr>
          </a:lstStyle>
          <a:p/>
        </p:txBody>
      </p:sp>
      <p:sp>
        <p:nvSpPr>
          <p:cNvPr id="70" name="Google Shape;70;p15"/>
          <p:cNvSpPr txBox="1"/>
          <p:nvPr>
            <p:ph type="title"/>
          </p:nvPr>
        </p:nvSpPr>
        <p:spPr>
          <a:xfrm>
            <a:off x="810000" y="540000"/>
            <a:ext cx="3763500" cy="27972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sz="45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2">
    <p:spTree>
      <p:nvGrpSpPr>
        <p:cNvPr id="71" name="Shape 71"/>
        <p:cNvGrpSpPr/>
        <p:nvPr/>
      </p:nvGrpSpPr>
      <p:grpSpPr>
        <a:xfrm>
          <a:off x="0" y="0"/>
          <a:ext cx="0" cy="0"/>
          <a:chOff x="0" y="0"/>
          <a:chExt cx="0" cy="0"/>
        </a:xfrm>
      </p:grpSpPr>
      <p:pic>
        <p:nvPicPr>
          <p:cNvPr id="72" name="Google Shape;72;p16"/>
          <p:cNvPicPr preferRelativeResize="0"/>
          <p:nvPr/>
        </p:nvPicPr>
        <p:blipFill rotWithShape="1">
          <a:blip r:embed="rId2">
            <a:alphaModFix/>
          </a:blip>
          <a:srcRect b="99" l="0" r="0" t="89"/>
          <a:stretch/>
        </p:blipFill>
        <p:spPr>
          <a:xfrm>
            <a:off x="-20750" y="-11650"/>
            <a:ext cx="9204475" cy="5166800"/>
          </a:xfrm>
          <a:prstGeom prst="rect">
            <a:avLst/>
          </a:prstGeom>
          <a:noFill/>
          <a:ln>
            <a:noFill/>
          </a:ln>
        </p:spPr>
      </p:pic>
      <p:sp>
        <p:nvSpPr>
          <p:cNvPr id="73" name="Google Shape;73;p16"/>
          <p:cNvSpPr txBox="1"/>
          <p:nvPr>
            <p:ph idx="1" type="subTitle"/>
          </p:nvPr>
        </p:nvSpPr>
        <p:spPr>
          <a:xfrm>
            <a:off x="4943625" y="2275350"/>
            <a:ext cx="2476200" cy="1308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Font typeface="Poppins"/>
              <a:buNone/>
              <a:defRPr>
                <a:solidFill>
                  <a:schemeClr val="dk1"/>
                </a:solidFill>
                <a:latin typeface="Poppins"/>
                <a:ea typeface="Poppins"/>
                <a:cs typeface="Poppins"/>
                <a:sym typeface="Poppins"/>
              </a:defRPr>
            </a:lvl1pPr>
            <a:lvl2pPr lvl="1" rtl="0">
              <a:lnSpc>
                <a:spcPct val="100000"/>
              </a:lnSpc>
              <a:spcBef>
                <a:spcPts val="0"/>
              </a:spcBef>
              <a:spcAft>
                <a:spcPts val="0"/>
              </a:spcAft>
              <a:buSzPts val="1400"/>
              <a:buFont typeface="Poppins"/>
              <a:buNone/>
              <a:defRPr>
                <a:latin typeface="Poppins"/>
                <a:ea typeface="Poppins"/>
                <a:cs typeface="Poppins"/>
                <a:sym typeface="Poppins"/>
              </a:defRPr>
            </a:lvl2pPr>
            <a:lvl3pPr lvl="2" rtl="0">
              <a:lnSpc>
                <a:spcPct val="100000"/>
              </a:lnSpc>
              <a:spcBef>
                <a:spcPts val="0"/>
              </a:spcBef>
              <a:spcAft>
                <a:spcPts val="0"/>
              </a:spcAft>
              <a:buSzPts val="1400"/>
              <a:buFont typeface="Poppins"/>
              <a:buNone/>
              <a:defRPr>
                <a:latin typeface="Poppins"/>
                <a:ea typeface="Poppins"/>
                <a:cs typeface="Poppins"/>
                <a:sym typeface="Poppins"/>
              </a:defRPr>
            </a:lvl3pPr>
            <a:lvl4pPr lvl="3" rtl="0">
              <a:lnSpc>
                <a:spcPct val="100000"/>
              </a:lnSpc>
              <a:spcBef>
                <a:spcPts val="0"/>
              </a:spcBef>
              <a:spcAft>
                <a:spcPts val="0"/>
              </a:spcAft>
              <a:buSzPts val="1400"/>
              <a:buFont typeface="Poppins"/>
              <a:buNone/>
              <a:defRPr>
                <a:latin typeface="Poppins"/>
                <a:ea typeface="Poppins"/>
                <a:cs typeface="Poppins"/>
                <a:sym typeface="Poppins"/>
              </a:defRPr>
            </a:lvl4pPr>
            <a:lvl5pPr lvl="4" rtl="0">
              <a:lnSpc>
                <a:spcPct val="100000"/>
              </a:lnSpc>
              <a:spcBef>
                <a:spcPts val="0"/>
              </a:spcBef>
              <a:spcAft>
                <a:spcPts val="0"/>
              </a:spcAft>
              <a:buSzPts val="1400"/>
              <a:buFont typeface="Poppins"/>
              <a:buNone/>
              <a:defRPr>
                <a:latin typeface="Poppins"/>
                <a:ea typeface="Poppins"/>
                <a:cs typeface="Poppins"/>
                <a:sym typeface="Poppins"/>
              </a:defRPr>
            </a:lvl5pPr>
            <a:lvl6pPr lvl="5" rtl="0">
              <a:lnSpc>
                <a:spcPct val="100000"/>
              </a:lnSpc>
              <a:spcBef>
                <a:spcPts val="0"/>
              </a:spcBef>
              <a:spcAft>
                <a:spcPts val="0"/>
              </a:spcAft>
              <a:buSzPts val="1400"/>
              <a:buFont typeface="Poppins"/>
              <a:buNone/>
              <a:defRPr>
                <a:latin typeface="Poppins"/>
                <a:ea typeface="Poppins"/>
                <a:cs typeface="Poppins"/>
                <a:sym typeface="Poppins"/>
              </a:defRPr>
            </a:lvl6pPr>
            <a:lvl7pPr lvl="6" rtl="0">
              <a:lnSpc>
                <a:spcPct val="100000"/>
              </a:lnSpc>
              <a:spcBef>
                <a:spcPts val="0"/>
              </a:spcBef>
              <a:spcAft>
                <a:spcPts val="0"/>
              </a:spcAft>
              <a:buSzPts val="1400"/>
              <a:buFont typeface="Poppins"/>
              <a:buNone/>
              <a:defRPr>
                <a:latin typeface="Poppins"/>
                <a:ea typeface="Poppins"/>
                <a:cs typeface="Poppins"/>
                <a:sym typeface="Poppins"/>
              </a:defRPr>
            </a:lvl7pPr>
            <a:lvl8pPr lvl="7" rtl="0">
              <a:lnSpc>
                <a:spcPct val="100000"/>
              </a:lnSpc>
              <a:spcBef>
                <a:spcPts val="0"/>
              </a:spcBef>
              <a:spcAft>
                <a:spcPts val="0"/>
              </a:spcAft>
              <a:buSzPts val="1400"/>
              <a:buFont typeface="Poppins"/>
              <a:buNone/>
              <a:defRPr>
                <a:latin typeface="Poppins"/>
                <a:ea typeface="Poppins"/>
                <a:cs typeface="Poppins"/>
                <a:sym typeface="Poppins"/>
              </a:defRPr>
            </a:lvl8pPr>
            <a:lvl9pPr lvl="8" rtl="0">
              <a:lnSpc>
                <a:spcPct val="100000"/>
              </a:lnSpc>
              <a:spcBef>
                <a:spcPts val="0"/>
              </a:spcBef>
              <a:spcAft>
                <a:spcPts val="0"/>
              </a:spcAft>
              <a:buSzPts val="1400"/>
              <a:buFont typeface="Poppins"/>
              <a:buNone/>
              <a:defRPr>
                <a:latin typeface="Poppins"/>
                <a:ea typeface="Poppins"/>
                <a:cs typeface="Poppins"/>
                <a:sym typeface="Poppins"/>
              </a:defRPr>
            </a:lvl9pPr>
          </a:lstStyle>
          <a:p/>
        </p:txBody>
      </p:sp>
      <p:sp>
        <p:nvSpPr>
          <p:cNvPr id="74" name="Google Shape;74;p16"/>
          <p:cNvSpPr txBox="1"/>
          <p:nvPr>
            <p:ph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spTree>
      <p:nvGrpSpPr>
        <p:cNvPr id="75" name="Shape 75"/>
        <p:cNvGrpSpPr/>
        <p:nvPr/>
      </p:nvGrpSpPr>
      <p:grpSpPr>
        <a:xfrm>
          <a:off x="0" y="0"/>
          <a:ext cx="0" cy="0"/>
          <a:chOff x="0" y="0"/>
          <a:chExt cx="0" cy="0"/>
        </a:xfrm>
      </p:grpSpPr>
      <p:pic>
        <p:nvPicPr>
          <p:cNvPr id="76" name="Google Shape;76;p17"/>
          <p:cNvPicPr preferRelativeResize="0"/>
          <p:nvPr/>
        </p:nvPicPr>
        <p:blipFill rotWithShape="1">
          <a:blip r:embed="rId2">
            <a:alphaModFix/>
          </a:blip>
          <a:srcRect b="0" l="0" r="0" t="0"/>
          <a:stretch/>
        </p:blipFill>
        <p:spPr>
          <a:xfrm flipH="1" rot="10800000">
            <a:off x="-31125" y="-17474"/>
            <a:ext cx="9225225" cy="5178449"/>
          </a:xfrm>
          <a:prstGeom prst="rect">
            <a:avLst/>
          </a:prstGeom>
          <a:noFill/>
          <a:ln>
            <a:noFill/>
          </a:ln>
        </p:spPr>
      </p:pic>
      <p:sp>
        <p:nvSpPr>
          <p:cNvPr id="77" name="Google Shape;77;p17"/>
          <p:cNvSpPr txBox="1"/>
          <p:nvPr>
            <p:ph idx="1" type="subTitle"/>
          </p:nvPr>
        </p:nvSpPr>
        <p:spPr>
          <a:xfrm>
            <a:off x="720000" y="2297700"/>
            <a:ext cx="4027800" cy="1435800"/>
          </a:xfrm>
          <a:prstGeom prst="rect">
            <a:avLst/>
          </a:prstGeom>
          <a:noFill/>
          <a:ln>
            <a:noFill/>
          </a:ln>
        </p:spPr>
        <p:txBody>
          <a:bodyPr anchorCtr="0" anchor="ctr" bIns="91425" lIns="91425" spcFirstLastPara="1" rIns="91425" wrap="square" tIns="91425">
            <a:noAutofit/>
          </a:bodyPr>
          <a:lstStyle>
            <a:lvl1pPr lvl="0" marR="50800" rtl="0">
              <a:spcBef>
                <a:spcPts val="0"/>
              </a:spcBef>
              <a:spcAft>
                <a:spcPts val="0"/>
              </a:spcAft>
              <a:buSzPts val="1400"/>
              <a:buFont typeface="Poppins"/>
              <a:buChar char="●"/>
              <a:defRPr>
                <a:solidFill>
                  <a:schemeClr val="dk1"/>
                </a:solidFill>
                <a:latin typeface="Poppins"/>
                <a:ea typeface="Poppins"/>
                <a:cs typeface="Poppins"/>
                <a:sym typeface="Poppins"/>
              </a:defRPr>
            </a:lvl1pPr>
            <a:lvl2pPr lvl="1" rtl="0">
              <a:lnSpc>
                <a:spcPct val="100000"/>
              </a:lnSpc>
              <a:spcBef>
                <a:spcPts val="0"/>
              </a:spcBef>
              <a:spcAft>
                <a:spcPts val="0"/>
              </a:spcAft>
              <a:buSzPts val="1400"/>
              <a:buFont typeface="Poppins"/>
              <a:buChar char="○"/>
              <a:defRPr>
                <a:latin typeface="Poppins"/>
                <a:ea typeface="Poppins"/>
                <a:cs typeface="Poppins"/>
                <a:sym typeface="Poppins"/>
              </a:defRPr>
            </a:lvl2pPr>
            <a:lvl3pPr lvl="2" rtl="0">
              <a:lnSpc>
                <a:spcPct val="100000"/>
              </a:lnSpc>
              <a:spcBef>
                <a:spcPts val="0"/>
              </a:spcBef>
              <a:spcAft>
                <a:spcPts val="0"/>
              </a:spcAft>
              <a:buSzPts val="1400"/>
              <a:buFont typeface="Poppins"/>
              <a:buChar char="■"/>
              <a:defRPr>
                <a:latin typeface="Poppins"/>
                <a:ea typeface="Poppins"/>
                <a:cs typeface="Poppins"/>
                <a:sym typeface="Poppins"/>
              </a:defRPr>
            </a:lvl3pPr>
            <a:lvl4pPr lvl="3" rtl="0">
              <a:lnSpc>
                <a:spcPct val="100000"/>
              </a:lnSpc>
              <a:spcBef>
                <a:spcPts val="0"/>
              </a:spcBef>
              <a:spcAft>
                <a:spcPts val="0"/>
              </a:spcAft>
              <a:buSzPts val="1400"/>
              <a:buFont typeface="Poppins"/>
              <a:buChar char="●"/>
              <a:defRPr>
                <a:latin typeface="Poppins"/>
                <a:ea typeface="Poppins"/>
                <a:cs typeface="Poppins"/>
                <a:sym typeface="Poppins"/>
              </a:defRPr>
            </a:lvl4pPr>
            <a:lvl5pPr lvl="4" rtl="0">
              <a:lnSpc>
                <a:spcPct val="100000"/>
              </a:lnSpc>
              <a:spcBef>
                <a:spcPts val="0"/>
              </a:spcBef>
              <a:spcAft>
                <a:spcPts val="0"/>
              </a:spcAft>
              <a:buSzPts val="1400"/>
              <a:buFont typeface="Poppins"/>
              <a:buChar char="○"/>
              <a:defRPr>
                <a:latin typeface="Poppins"/>
                <a:ea typeface="Poppins"/>
                <a:cs typeface="Poppins"/>
                <a:sym typeface="Poppins"/>
              </a:defRPr>
            </a:lvl5pPr>
            <a:lvl6pPr lvl="5" rtl="0">
              <a:lnSpc>
                <a:spcPct val="100000"/>
              </a:lnSpc>
              <a:spcBef>
                <a:spcPts val="0"/>
              </a:spcBef>
              <a:spcAft>
                <a:spcPts val="0"/>
              </a:spcAft>
              <a:buSzPts val="1400"/>
              <a:buFont typeface="Poppins"/>
              <a:buChar char="■"/>
              <a:defRPr>
                <a:latin typeface="Poppins"/>
                <a:ea typeface="Poppins"/>
                <a:cs typeface="Poppins"/>
                <a:sym typeface="Poppins"/>
              </a:defRPr>
            </a:lvl6pPr>
            <a:lvl7pPr lvl="6" rtl="0">
              <a:lnSpc>
                <a:spcPct val="100000"/>
              </a:lnSpc>
              <a:spcBef>
                <a:spcPts val="0"/>
              </a:spcBef>
              <a:spcAft>
                <a:spcPts val="0"/>
              </a:spcAft>
              <a:buSzPts val="1400"/>
              <a:buFont typeface="Poppins"/>
              <a:buChar char="●"/>
              <a:defRPr>
                <a:latin typeface="Poppins"/>
                <a:ea typeface="Poppins"/>
                <a:cs typeface="Poppins"/>
                <a:sym typeface="Poppins"/>
              </a:defRPr>
            </a:lvl7pPr>
            <a:lvl8pPr lvl="7" rtl="0">
              <a:lnSpc>
                <a:spcPct val="100000"/>
              </a:lnSpc>
              <a:spcBef>
                <a:spcPts val="0"/>
              </a:spcBef>
              <a:spcAft>
                <a:spcPts val="0"/>
              </a:spcAft>
              <a:buSzPts val="1400"/>
              <a:buFont typeface="Poppins"/>
              <a:buChar char="○"/>
              <a:defRPr>
                <a:latin typeface="Poppins"/>
                <a:ea typeface="Poppins"/>
                <a:cs typeface="Poppins"/>
                <a:sym typeface="Poppins"/>
              </a:defRPr>
            </a:lvl8pPr>
            <a:lvl9pPr lvl="8" rtl="0">
              <a:lnSpc>
                <a:spcPct val="100000"/>
              </a:lnSpc>
              <a:spcBef>
                <a:spcPts val="0"/>
              </a:spcBef>
              <a:spcAft>
                <a:spcPts val="0"/>
              </a:spcAft>
              <a:buSzPts val="1400"/>
              <a:buFont typeface="Poppins"/>
              <a:buChar char="■"/>
              <a:defRPr>
                <a:latin typeface="Poppins"/>
                <a:ea typeface="Poppins"/>
                <a:cs typeface="Poppins"/>
                <a:sym typeface="Poppins"/>
              </a:defRPr>
            </a:lvl9pPr>
          </a:lstStyle>
          <a:p/>
        </p:txBody>
      </p:sp>
      <p:sp>
        <p:nvSpPr>
          <p:cNvPr id="78" name="Google Shape;78;p17"/>
          <p:cNvSpPr txBox="1"/>
          <p:nvPr>
            <p:ph type="title"/>
          </p:nvPr>
        </p:nvSpPr>
        <p:spPr>
          <a:xfrm>
            <a:off x="720000" y="1770000"/>
            <a:ext cx="1989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9" name="Google Shape;79;p17"/>
          <p:cNvSpPr txBox="1"/>
          <p:nvPr>
            <p:ph idx="2"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
    <p:bg>
      <p:bgPr>
        <a:blipFill>
          <a:blip r:embed="rId2">
            <a:alphaModFix/>
          </a:blip>
          <a:stretch>
            <a:fillRect/>
          </a:stretch>
        </a:blipFill>
      </p:bgPr>
    </p:bg>
    <p:spTree>
      <p:nvGrpSpPr>
        <p:cNvPr id="80" name="Shape 80"/>
        <p:cNvGrpSpPr/>
        <p:nvPr/>
      </p:nvGrpSpPr>
      <p:grpSpPr>
        <a:xfrm>
          <a:off x="0" y="0"/>
          <a:ext cx="0" cy="0"/>
          <a:chOff x="0" y="0"/>
          <a:chExt cx="0" cy="0"/>
        </a:xfrm>
      </p:grpSpPr>
      <p:sp>
        <p:nvSpPr>
          <p:cNvPr id="81" name="Google Shape;81;p18"/>
          <p:cNvSpPr txBox="1"/>
          <p:nvPr>
            <p:ph idx="1" type="subTitle"/>
          </p:nvPr>
        </p:nvSpPr>
        <p:spPr>
          <a:xfrm>
            <a:off x="720000" y="2297700"/>
            <a:ext cx="4027800" cy="1435800"/>
          </a:xfrm>
          <a:prstGeom prst="rect">
            <a:avLst/>
          </a:prstGeom>
          <a:noFill/>
          <a:ln>
            <a:noFill/>
          </a:ln>
        </p:spPr>
        <p:txBody>
          <a:bodyPr anchorCtr="0" anchor="ctr" bIns="91425" lIns="91425" spcFirstLastPara="1" rIns="91425" wrap="square" tIns="91425">
            <a:noAutofit/>
          </a:bodyPr>
          <a:lstStyle>
            <a:lvl1pPr lvl="0" marR="50800" rtl="0">
              <a:spcBef>
                <a:spcPts val="0"/>
              </a:spcBef>
              <a:spcAft>
                <a:spcPts val="0"/>
              </a:spcAft>
              <a:buClr>
                <a:schemeClr val="dk1"/>
              </a:buClr>
              <a:buSzPts val="1200"/>
              <a:buFont typeface="Poppins"/>
              <a:buChar char="●"/>
              <a:defRPr>
                <a:solidFill>
                  <a:schemeClr val="dk1"/>
                </a:solidFill>
                <a:latin typeface="Poppins"/>
                <a:ea typeface="Poppins"/>
                <a:cs typeface="Poppins"/>
                <a:sym typeface="Poppins"/>
              </a:defRPr>
            </a:lvl1pPr>
            <a:lvl2pPr lvl="1" rtl="0">
              <a:lnSpc>
                <a:spcPct val="100000"/>
              </a:lnSpc>
              <a:spcBef>
                <a:spcPts val="0"/>
              </a:spcBef>
              <a:spcAft>
                <a:spcPts val="0"/>
              </a:spcAft>
              <a:buSzPts val="1400"/>
              <a:buFont typeface="Poppins"/>
              <a:buChar char="○"/>
              <a:defRPr>
                <a:latin typeface="Poppins"/>
                <a:ea typeface="Poppins"/>
                <a:cs typeface="Poppins"/>
                <a:sym typeface="Poppins"/>
              </a:defRPr>
            </a:lvl2pPr>
            <a:lvl3pPr lvl="2" rtl="0">
              <a:lnSpc>
                <a:spcPct val="100000"/>
              </a:lnSpc>
              <a:spcBef>
                <a:spcPts val="0"/>
              </a:spcBef>
              <a:spcAft>
                <a:spcPts val="0"/>
              </a:spcAft>
              <a:buSzPts val="1400"/>
              <a:buFont typeface="Poppins"/>
              <a:buChar char="■"/>
              <a:defRPr>
                <a:latin typeface="Poppins"/>
                <a:ea typeface="Poppins"/>
                <a:cs typeface="Poppins"/>
                <a:sym typeface="Poppins"/>
              </a:defRPr>
            </a:lvl3pPr>
            <a:lvl4pPr lvl="3" rtl="0">
              <a:lnSpc>
                <a:spcPct val="100000"/>
              </a:lnSpc>
              <a:spcBef>
                <a:spcPts val="0"/>
              </a:spcBef>
              <a:spcAft>
                <a:spcPts val="0"/>
              </a:spcAft>
              <a:buSzPts val="1400"/>
              <a:buFont typeface="Poppins"/>
              <a:buChar char="●"/>
              <a:defRPr>
                <a:latin typeface="Poppins"/>
                <a:ea typeface="Poppins"/>
                <a:cs typeface="Poppins"/>
                <a:sym typeface="Poppins"/>
              </a:defRPr>
            </a:lvl4pPr>
            <a:lvl5pPr lvl="4" rtl="0">
              <a:lnSpc>
                <a:spcPct val="100000"/>
              </a:lnSpc>
              <a:spcBef>
                <a:spcPts val="0"/>
              </a:spcBef>
              <a:spcAft>
                <a:spcPts val="0"/>
              </a:spcAft>
              <a:buSzPts val="1400"/>
              <a:buFont typeface="Poppins"/>
              <a:buChar char="○"/>
              <a:defRPr>
                <a:latin typeface="Poppins"/>
                <a:ea typeface="Poppins"/>
                <a:cs typeface="Poppins"/>
                <a:sym typeface="Poppins"/>
              </a:defRPr>
            </a:lvl5pPr>
            <a:lvl6pPr lvl="5" rtl="0">
              <a:lnSpc>
                <a:spcPct val="100000"/>
              </a:lnSpc>
              <a:spcBef>
                <a:spcPts val="0"/>
              </a:spcBef>
              <a:spcAft>
                <a:spcPts val="0"/>
              </a:spcAft>
              <a:buSzPts val="1400"/>
              <a:buFont typeface="Poppins"/>
              <a:buChar char="■"/>
              <a:defRPr>
                <a:latin typeface="Poppins"/>
                <a:ea typeface="Poppins"/>
                <a:cs typeface="Poppins"/>
                <a:sym typeface="Poppins"/>
              </a:defRPr>
            </a:lvl6pPr>
            <a:lvl7pPr lvl="6" rtl="0">
              <a:lnSpc>
                <a:spcPct val="100000"/>
              </a:lnSpc>
              <a:spcBef>
                <a:spcPts val="0"/>
              </a:spcBef>
              <a:spcAft>
                <a:spcPts val="0"/>
              </a:spcAft>
              <a:buSzPts val="1400"/>
              <a:buFont typeface="Poppins"/>
              <a:buChar char="●"/>
              <a:defRPr>
                <a:latin typeface="Poppins"/>
                <a:ea typeface="Poppins"/>
                <a:cs typeface="Poppins"/>
                <a:sym typeface="Poppins"/>
              </a:defRPr>
            </a:lvl7pPr>
            <a:lvl8pPr lvl="7" rtl="0">
              <a:lnSpc>
                <a:spcPct val="100000"/>
              </a:lnSpc>
              <a:spcBef>
                <a:spcPts val="0"/>
              </a:spcBef>
              <a:spcAft>
                <a:spcPts val="0"/>
              </a:spcAft>
              <a:buSzPts val="1400"/>
              <a:buFont typeface="Poppins"/>
              <a:buChar char="○"/>
              <a:defRPr>
                <a:latin typeface="Poppins"/>
                <a:ea typeface="Poppins"/>
                <a:cs typeface="Poppins"/>
                <a:sym typeface="Poppins"/>
              </a:defRPr>
            </a:lvl8pPr>
            <a:lvl9pPr lvl="8" rtl="0">
              <a:lnSpc>
                <a:spcPct val="100000"/>
              </a:lnSpc>
              <a:spcBef>
                <a:spcPts val="0"/>
              </a:spcBef>
              <a:spcAft>
                <a:spcPts val="0"/>
              </a:spcAft>
              <a:buSzPts val="1400"/>
              <a:buFont typeface="Poppins"/>
              <a:buChar char="■"/>
              <a:defRPr>
                <a:latin typeface="Poppins"/>
                <a:ea typeface="Poppins"/>
                <a:cs typeface="Poppins"/>
                <a:sym typeface="Poppins"/>
              </a:defRPr>
            </a:lvl9pPr>
          </a:lstStyle>
          <a:p/>
        </p:txBody>
      </p:sp>
      <p:sp>
        <p:nvSpPr>
          <p:cNvPr id="82" name="Google Shape;82;p18"/>
          <p:cNvSpPr txBox="1"/>
          <p:nvPr>
            <p:ph type="title"/>
          </p:nvPr>
        </p:nvSpPr>
        <p:spPr>
          <a:xfrm>
            <a:off x="720000" y="1770000"/>
            <a:ext cx="1813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3" name="Google Shape;83;p18"/>
          <p:cNvSpPr txBox="1"/>
          <p:nvPr>
            <p:ph idx="2"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1_1">
    <p:bg>
      <p:bgPr>
        <a:noFill/>
      </p:bgPr>
    </p:bg>
    <p:spTree>
      <p:nvGrpSpPr>
        <p:cNvPr id="84" name="Shape 84"/>
        <p:cNvGrpSpPr/>
        <p:nvPr/>
      </p:nvGrpSpPr>
      <p:grpSpPr>
        <a:xfrm>
          <a:off x="0" y="0"/>
          <a:ext cx="0" cy="0"/>
          <a:chOff x="0" y="0"/>
          <a:chExt cx="0" cy="0"/>
        </a:xfrm>
      </p:grpSpPr>
      <p:pic>
        <p:nvPicPr>
          <p:cNvPr id="85" name="Google Shape;85;p19"/>
          <p:cNvPicPr preferRelativeResize="0"/>
          <p:nvPr/>
        </p:nvPicPr>
        <p:blipFill rotWithShape="1">
          <a:blip r:embed="rId2">
            <a:alphaModFix/>
          </a:blip>
          <a:srcRect b="0" l="0" r="0" t="0"/>
          <a:stretch/>
        </p:blipFill>
        <p:spPr>
          <a:xfrm flipH="1">
            <a:off x="-29125" y="-11825"/>
            <a:ext cx="9184849" cy="5161925"/>
          </a:xfrm>
          <a:prstGeom prst="rect">
            <a:avLst/>
          </a:prstGeom>
          <a:noFill/>
          <a:ln>
            <a:noFill/>
          </a:ln>
        </p:spPr>
      </p:pic>
      <p:sp>
        <p:nvSpPr>
          <p:cNvPr id="86" name="Google Shape;86;p19"/>
          <p:cNvSpPr txBox="1"/>
          <p:nvPr>
            <p:ph idx="1" type="subTitle"/>
          </p:nvPr>
        </p:nvSpPr>
        <p:spPr>
          <a:xfrm>
            <a:off x="4165300" y="2749163"/>
            <a:ext cx="4251000" cy="1220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sz="1600">
                <a:solidFill>
                  <a:schemeClr val="dk1"/>
                </a:solidFill>
                <a:latin typeface="Poppins"/>
                <a:ea typeface="Poppins"/>
                <a:cs typeface="Poppins"/>
                <a:sym typeface="Poppins"/>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7" name="Google Shape;87;p19"/>
          <p:cNvSpPr txBox="1"/>
          <p:nvPr>
            <p:ph type="title"/>
          </p:nvPr>
        </p:nvSpPr>
        <p:spPr>
          <a:xfrm>
            <a:off x="4165300" y="1276225"/>
            <a:ext cx="4251000" cy="1473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300"/>
              <a:buNone/>
              <a:defRPr sz="9000"/>
            </a:lvl1pPr>
            <a:lvl2pPr lvl="1" rtl="0" algn="r">
              <a:spcBef>
                <a:spcPts val="0"/>
              </a:spcBef>
              <a:spcAft>
                <a:spcPts val="0"/>
              </a:spcAft>
              <a:buSzPts val="3300"/>
              <a:buNone/>
              <a:defRPr/>
            </a:lvl2pPr>
            <a:lvl3pPr lvl="2" rtl="0" algn="r">
              <a:spcBef>
                <a:spcPts val="0"/>
              </a:spcBef>
              <a:spcAft>
                <a:spcPts val="0"/>
              </a:spcAft>
              <a:buSzPts val="3300"/>
              <a:buNone/>
              <a:defRPr/>
            </a:lvl3pPr>
            <a:lvl4pPr lvl="3" rtl="0" algn="r">
              <a:spcBef>
                <a:spcPts val="0"/>
              </a:spcBef>
              <a:spcAft>
                <a:spcPts val="0"/>
              </a:spcAft>
              <a:buSzPts val="3300"/>
              <a:buNone/>
              <a:defRPr/>
            </a:lvl4pPr>
            <a:lvl5pPr lvl="4" rtl="0" algn="r">
              <a:spcBef>
                <a:spcPts val="0"/>
              </a:spcBef>
              <a:spcAft>
                <a:spcPts val="0"/>
              </a:spcAft>
              <a:buSzPts val="3300"/>
              <a:buNone/>
              <a:defRPr/>
            </a:lvl5pPr>
            <a:lvl6pPr lvl="5" rtl="0" algn="r">
              <a:spcBef>
                <a:spcPts val="0"/>
              </a:spcBef>
              <a:spcAft>
                <a:spcPts val="0"/>
              </a:spcAft>
              <a:buSzPts val="3300"/>
              <a:buNone/>
              <a:defRPr/>
            </a:lvl6pPr>
            <a:lvl7pPr lvl="6" rtl="0" algn="r">
              <a:spcBef>
                <a:spcPts val="0"/>
              </a:spcBef>
              <a:spcAft>
                <a:spcPts val="0"/>
              </a:spcAft>
              <a:buSzPts val="3300"/>
              <a:buNone/>
              <a:defRPr/>
            </a:lvl7pPr>
            <a:lvl8pPr lvl="7" rtl="0" algn="r">
              <a:spcBef>
                <a:spcPts val="0"/>
              </a:spcBef>
              <a:spcAft>
                <a:spcPts val="0"/>
              </a:spcAft>
              <a:buSzPts val="3300"/>
              <a:buNone/>
              <a:defRPr/>
            </a:lvl8pPr>
            <a:lvl9pPr lvl="8" rtl="0" algn="r">
              <a:spcBef>
                <a:spcPts val="0"/>
              </a:spcBef>
              <a:spcAft>
                <a:spcPts val="0"/>
              </a:spcAft>
              <a:buSzPts val="33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bg>
      <p:bgPr>
        <a:solidFill>
          <a:schemeClr val="lt1"/>
        </a:solidFill>
      </p:bgPr>
    </p:bg>
    <p:spTree>
      <p:nvGrpSpPr>
        <p:cNvPr id="88" name="Shape 88"/>
        <p:cNvGrpSpPr/>
        <p:nvPr/>
      </p:nvGrpSpPr>
      <p:grpSpPr>
        <a:xfrm>
          <a:off x="0" y="0"/>
          <a:ext cx="0" cy="0"/>
          <a:chOff x="0" y="0"/>
          <a:chExt cx="0" cy="0"/>
        </a:xfrm>
      </p:grpSpPr>
      <p:pic>
        <p:nvPicPr>
          <p:cNvPr id="89" name="Google Shape;89;p20"/>
          <p:cNvPicPr preferRelativeResize="0"/>
          <p:nvPr/>
        </p:nvPicPr>
        <p:blipFill rotWithShape="1">
          <a:blip r:embed="rId2">
            <a:alphaModFix/>
          </a:blip>
          <a:srcRect b="59" l="0" r="0" t="59"/>
          <a:stretch/>
        </p:blipFill>
        <p:spPr>
          <a:xfrm>
            <a:off x="-31175" y="-17475"/>
            <a:ext cx="9225424" cy="5178501"/>
          </a:xfrm>
          <a:prstGeom prst="rect">
            <a:avLst/>
          </a:prstGeom>
          <a:noFill/>
          <a:ln>
            <a:noFill/>
          </a:ln>
        </p:spPr>
      </p:pic>
      <p:sp>
        <p:nvSpPr>
          <p:cNvPr id="90" name="Google Shape;90;p20"/>
          <p:cNvSpPr txBox="1"/>
          <p:nvPr>
            <p:ph type="title"/>
          </p:nvPr>
        </p:nvSpPr>
        <p:spPr>
          <a:xfrm>
            <a:off x="872388" y="2505713"/>
            <a:ext cx="2206500" cy="844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1" name="Google Shape;91;p20"/>
          <p:cNvSpPr txBox="1"/>
          <p:nvPr>
            <p:ph idx="1" type="subTitle"/>
          </p:nvPr>
        </p:nvSpPr>
        <p:spPr>
          <a:xfrm>
            <a:off x="872388" y="3394925"/>
            <a:ext cx="22065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20"/>
          <p:cNvSpPr txBox="1"/>
          <p:nvPr>
            <p:ph idx="2" type="title"/>
          </p:nvPr>
        </p:nvSpPr>
        <p:spPr>
          <a:xfrm>
            <a:off x="3468750" y="2505713"/>
            <a:ext cx="2206500" cy="844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3" name="Google Shape;93;p20"/>
          <p:cNvSpPr txBox="1"/>
          <p:nvPr>
            <p:ph idx="3" type="subTitle"/>
          </p:nvPr>
        </p:nvSpPr>
        <p:spPr>
          <a:xfrm>
            <a:off x="3468750" y="3394925"/>
            <a:ext cx="22065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20"/>
          <p:cNvSpPr txBox="1"/>
          <p:nvPr>
            <p:ph idx="4" type="title"/>
          </p:nvPr>
        </p:nvSpPr>
        <p:spPr>
          <a:xfrm>
            <a:off x="6065088" y="2505713"/>
            <a:ext cx="2206500" cy="844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5" name="Google Shape;95;p20"/>
          <p:cNvSpPr txBox="1"/>
          <p:nvPr>
            <p:ph idx="5" type="subTitle"/>
          </p:nvPr>
        </p:nvSpPr>
        <p:spPr>
          <a:xfrm>
            <a:off x="6065088" y="3394925"/>
            <a:ext cx="22065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 name="Google Shape;96;p20"/>
          <p:cNvSpPr txBox="1"/>
          <p:nvPr>
            <p:ph idx="6"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b="19" l="0" r="0" t="29"/>
          <a:stretch/>
        </p:blipFill>
        <p:spPr>
          <a:xfrm>
            <a:off x="-27200" y="-11650"/>
            <a:ext cx="9198401" cy="5166800"/>
          </a:xfrm>
          <a:prstGeom prst="rect">
            <a:avLst/>
          </a:prstGeom>
          <a:noFill/>
          <a:ln>
            <a:noFill/>
          </a:ln>
        </p:spPr>
      </p:pic>
      <p:sp>
        <p:nvSpPr>
          <p:cNvPr id="14" name="Google Shape;14;p3"/>
          <p:cNvSpPr txBox="1"/>
          <p:nvPr>
            <p:ph type="title"/>
          </p:nvPr>
        </p:nvSpPr>
        <p:spPr>
          <a:xfrm>
            <a:off x="720000" y="1948344"/>
            <a:ext cx="77040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hasCustomPrompt="1" idx="2" type="title"/>
          </p:nvPr>
        </p:nvSpPr>
        <p:spPr>
          <a:xfrm>
            <a:off x="4039075" y="787325"/>
            <a:ext cx="1065900" cy="10659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b="1" sz="4500">
                <a:latin typeface="Poppins"/>
                <a:ea typeface="Poppins"/>
                <a:cs typeface="Poppins"/>
                <a:sym typeface="Poppins"/>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txBox="1"/>
          <p:nvPr>
            <p:ph idx="1" type="subTitle"/>
          </p:nvPr>
        </p:nvSpPr>
        <p:spPr>
          <a:xfrm>
            <a:off x="2031900" y="3019775"/>
            <a:ext cx="5080200" cy="480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bg>
      <p:bgPr>
        <a:solidFill>
          <a:schemeClr val="lt1"/>
        </a:solidFill>
      </p:bgPr>
    </p:bg>
    <p:spTree>
      <p:nvGrpSpPr>
        <p:cNvPr id="97" name="Shape 97"/>
        <p:cNvGrpSpPr/>
        <p:nvPr/>
      </p:nvGrpSpPr>
      <p:grpSpPr>
        <a:xfrm>
          <a:off x="0" y="0"/>
          <a:ext cx="0" cy="0"/>
          <a:chOff x="0" y="0"/>
          <a:chExt cx="0" cy="0"/>
        </a:xfrm>
      </p:grpSpPr>
      <p:pic>
        <p:nvPicPr>
          <p:cNvPr id="98" name="Google Shape;98;p21"/>
          <p:cNvPicPr preferRelativeResize="0"/>
          <p:nvPr/>
        </p:nvPicPr>
        <p:blipFill rotWithShape="1">
          <a:blip r:embed="rId2">
            <a:alphaModFix/>
          </a:blip>
          <a:srcRect b="0" l="0" r="0" t="0"/>
          <a:stretch/>
        </p:blipFill>
        <p:spPr>
          <a:xfrm>
            <a:off x="-29125" y="-14075"/>
            <a:ext cx="9202249" cy="5171649"/>
          </a:xfrm>
          <a:prstGeom prst="rect">
            <a:avLst/>
          </a:prstGeom>
          <a:noFill/>
          <a:ln>
            <a:noFill/>
          </a:ln>
        </p:spPr>
      </p:pic>
      <p:sp>
        <p:nvSpPr>
          <p:cNvPr id="99" name="Google Shape;99;p21"/>
          <p:cNvSpPr txBox="1"/>
          <p:nvPr>
            <p:ph type="title"/>
          </p:nvPr>
        </p:nvSpPr>
        <p:spPr>
          <a:xfrm>
            <a:off x="1859803" y="1384450"/>
            <a:ext cx="2420700" cy="382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0" name="Google Shape;100;p21"/>
          <p:cNvSpPr txBox="1"/>
          <p:nvPr>
            <p:ph idx="1" type="subTitle"/>
          </p:nvPr>
        </p:nvSpPr>
        <p:spPr>
          <a:xfrm>
            <a:off x="1859800" y="1843500"/>
            <a:ext cx="2420700" cy="382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1" name="Google Shape;101;p21"/>
          <p:cNvSpPr txBox="1"/>
          <p:nvPr>
            <p:ph idx="2" type="title"/>
          </p:nvPr>
        </p:nvSpPr>
        <p:spPr>
          <a:xfrm>
            <a:off x="3781050" y="2527450"/>
            <a:ext cx="2420700" cy="382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2" name="Google Shape;102;p21"/>
          <p:cNvSpPr txBox="1"/>
          <p:nvPr>
            <p:ph idx="3" type="subTitle"/>
          </p:nvPr>
        </p:nvSpPr>
        <p:spPr>
          <a:xfrm>
            <a:off x="3781050" y="2986500"/>
            <a:ext cx="2420700" cy="382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21"/>
          <p:cNvSpPr txBox="1"/>
          <p:nvPr>
            <p:ph idx="4" type="title"/>
          </p:nvPr>
        </p:nvSpPr>
        <p:spPr>
          <a:xfrm>
            <a:off x="5702300" y="3670450"/>
            <a:ext cx="2420700" cy="382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4" name="Google Shape;104;p21"/>
          <p:cNvSpPr txBox="1"/>
          <p:nvPr>
            <p:ph idx="5" type="subTitle"/>
          </p:nvPr>
        </p:nvSpPr>
        <p:spPr>
          <a:xfrm>
            <a:off x="5702300" y="4129500"/>
            <a:ext cx="2420700" cy="382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21"/>
          <p:cNvSpPr txBox="1"/>
          <p:nvPr>
            <p:ph idx="6"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6_1">
    <p:spTree>
      <p:nvGrpSpPr>
        <p:cNvPr id="106" name="Shape 106"/>
        <p:cNvGrpSpPr/>
        <p:nvPr/>
      </p:nvGrpSpPr>
      <p:grpSpPr>
        <a:xfrm>
          <a:off x="0" y="0"/>
          <a:ext cx="0" cy="0"/>
          <a:chOff x="0" y="0"/>
          <a:chExt cx="0" cy="0"/>
        </a:xfrm>
      </p:grpSpPr>
      <p:pic>
        <p:nvPicPr>
          <p:cNvPr id="107" name="Google Shape;107;p22"/>
          <p:cNvPicPr preferRelativeResize="0"/>
          <p:nvPr/>
        </p:nvPicPr>
        <p:blipFill rotWithShape="1">
          <a:blip r:embed="rId2">
            <a:alphaModFix/>
          </a:blip>
          <a:srcRect b="59" l="0" r="0" t="59"/>
          <a:stretch/>
        </p:blipFill>
        <p:spPr>
          <a:xfrm>
            <a:off x="-31125" y="-17475"/>
            <a:ext cx="9225225" cy="5178450"/>
          </a:xfrm>
          <a:prstGeom prst="rect">
            <a:avLst/>
          </a:prstGeom>
          <a:noFill/>
          <a:ln>
            <a:noFill/>
          </a:ln>
        </p:spPr>
      </p:pic>
      <p:sp>
        <p:nvSpPr>
          <p:cNvPr id="108" name="Google Shape;108;p22"/>
          <p:cNvSpPr txBox="1"/>
          <p:nvPr>
            <p:ph type="title"/>
          </p:nvPr>
        </p:nvSpPr>
        <p:spPr>
          <a:xfrm>
            <a:off x="1445100" y="1339550"/>
            <a:ext cx="2900400" cy="358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9" name="Google Shape;109;p22"/>
          <p:cNvSpPr txBox="1"/>
          <p:nvPr>
            <p:ph idx="1" type="subTitle"/>
          </p:nvPr>
        </p:nvSpPr>
        <p:spPr>
          <a:xfrm>
            <a:off x="1445100" y="1707325"/>
            <a:ext cx="2900400" cy="78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p22"/>
          <p:cNvSpPr txBox="1"/>
          <p:nvPr>
            <p:ph idx="2" type="title"/>
          </p:nvPr>
        </p:nvSpPr>
        <p:spPr>
          <a:xfrm>
            <a:off x="5523600" y="1339550"/>
            <a:ext cx="2900400" cy="358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1" name="Google Shape;111;p22"/>
          <p:cNvSpPr txBox="1"/>
          <p:nvPr>
            <p:ph idx="3" type="subTitle"/>
          </p:nvPr>
        </p:nvSpPr>
        <p:spPr>
          <a:xfrm>
            <a:off x="5523600" y="1707325"/>
            <a:ext cx="2900400" cy="78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 name="Google Shape;112;p22"/>
          <p:cNvSpPr txBox="1"/>
          <p:nvPr>
            <p:ph idx="4" type="title"/>
          </p:nvPr>
        </p:nvSpPr>
        <p:spPr>
          <a:xfrm>
            <a:off x="1445100" y="2852075"/>
            <a:ext cx="2900400" cy="358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3" name="Google Shape;113;p22"/>
          <p:cNvSpPr txBox="1"/>
          <p:nvPr>
            <p:ph idx="5" type="subTitle"/>
          </p:nvPr>
        </p:nvSpPr>
        <p:spPr>
          <a:xfrm>
            <a:off x="1445100" y="3210275"/>
            <a:ext cx="2900400" cy="78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4" name="Google Shape;114;p22"/>
          <p:cNvSpPr txBox="1"/>
          <p:nvPr>
            <p:ph idx="6" type="title"/>
          </p:nvPr>
        </p:nvSpPr>
        <p:spPr>
          <a:xfrm>
            <a:off x="5523600" y="2852075"/>
            <a:ext cx="2900400" cy="358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5" name="Google Shape;115;p22"/>
          <p:cNvSpPr txBox="1"/>
          <p:nvPr>
            <p:ph idx="7" type="subTitle"/>
          </p:nvPr>
        </p:nvSpPr>
        <p:spPr>
          <a:xfrm>
            <a:off x="5523600" y="3210275"/>
            <a:ext cx="2900400" cy="78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 name="Google Shape;116;p22"/>
          <p:cNvSpPr txBox="1"/>
          <p:nvPr>
            <p:ph idx="8"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7_1">
    <p:spTree>
      <p:nvGrpSpPr>
        <p:cNvPr id="117" name="Shape 117"/>
        <p:cNvGrpSpPr/>
        <p:nvPr/>
      </p:nvGrpSpPr>
      <p:grpSpPr>
        <a:xfrm>
          <a:off x="0" y="0"/>
          <a:ext cx="0" cy="0"/>
          <a:chOff x="0" y="0"/>
          <a:chExt cx="0" cy="0"/>
        </a:xfrm>
      </p:grpSpPr>
      <p:pic>
        <p:nvPicPr>
          <p:cNvPr id="118" name="Google Shape;118;p23"/>
          <p:cNvPicPr preferRelativeResize="0"/>
          <p:nvPr/>
        </p:nvPicPr>
        <p:blipFill rotWithShape="1">
          <a:blip r:embed="rId2">
            <a:alphaModFix/>
          </a:blip>
          <a:srcRect b="0" l="0" r="0" t="0"/>
          <a:stretch/>
        </p:blipFill>
        <p:spPr>
          <a:xfrm flipH="1">
            <a:off x="-29125" y="-14075"/>
            <a:ext cx="9202249" cy="5171649"/>
          </a:xfrm>
          <a:prstGeom prst="rect">
            <a:avLst/>
          </a:prstGeom>
          <a:noFill/>
          <a:ln>
            <a:noFill/>
          </a:ln>
        </p:spPr>
      </p:pic>
      <p:sp>
        <p:nvSpPr>
          <p:cNvPr id="119" name="Google Shape;119;p23"/>
          <p:cNvSpPr txBox="1"/>
          <p:nvPr>
            <p:ph type="title"/>
          </p:nvPr>
        </p:nvSpPr>
        <p:spPr>
          <a:xfrm>
            <a:off x="719988" y="1605213"/>
            <a:ext cx="2350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0" name="Google Shape;120;p23"/>
          <p:cNvSpPr txBox="1"/>
          <p:nvPr>
            <p:ph idx="1" type="subTitle"/>
          </p:nvPr>
        </p:nvSpPr>
        <p:spPr>
          <a:xfrm>
            <a:off x="719988" y="2108338"/>
            <a:ext cx="19131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23"/>
          <p:cNvSpPr txBox="1"/>
          <p:nvPr>
            <p:ph idx="2" type="title"/>
          </p:nvPr>
        </p:nvSpPr>
        <p:spPr>
          <a:xfrm>
            <a:off x="3396750" y="3007563"/>
            <a:ext cx="2350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2" name="Google Shape;122;p23"/>
          <p:cNvSpPr txBox="1"/>
          <p:nvPr>
            <p:ph idx="3" type="subTitle"/>
          </p:nvPr>
        </p:nvSpPr>
        <p:spPr>
          <a:xfrm>
            <a:off x="3396750" y="3510688"/>
            <a:ext cx="19131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23"/>
          <p:cNvSpPr txBox="1"/>
          <p:nvPr>
            <p:ph idx="4" type="title"/>
          </p:nvPr>
        </p:nvSpPr>
        <p:spPr>
          <a:xfrm>
            <a:off x="719988" y="3007563"/>
            <a:ext cx="2350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4" name="Google Shape;124;p23"/>
          <p:cNvSpPr txBox="1"/>
          <p:nvPr>
            <p:ph idx="5" type="subTitle"/>
          </p:nvPr>
        </p:nvSpPr>
        <p:spPr>
          <a:xfrm>
            <a:off x="719988" y="3510688"/>
            <a:ext cx="19131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23"/>
          <p:cNvSpPr txBox="1"/>
          <p:nvPr>
            <p:ph idx="6" type="title"/>
          </p:nvPr>
        </p:nvSpPr>
        <p:spPr>
          <a:xfrm>
            <a:off x="3396750" y="1605213"/>
            <a:ext cx="2350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6" name="Google Shape;126;p23"/>
          <p:cNvSpPr txBox="1"/>
          <p:nvPr>
            <p:ph idx="7" type="subTitle"/>
          </p:nvPr>
        </p:nvSpPr>
        <p:spPr>
          <a:xfrm>
            <a:off x="3396750" y="2108338"/>
            <a:ext cx="19131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23"/>
          <p:cNvSpPr txBox="1"/>
          <p:nvPr>
            <p:ph idx="8" type="title"/>
          </p:nvPr>
        </p:nvSpPr>
        <p:spPr>
          <a:xfrm>
            <a:off x="6073488" y="1605213"/>
            <a:ext cx="2350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8" name="Google Shape;128;p23"/>
          <p:cNvSpPr txBox="1"/>
          <p:nvPr>
            <p:ph idx="9" type="subTitle"/>
          </p:nvPr>
        </p:nvSpPr>
        <p:spPr>
          <a:xfrm>
            <a:off x="6073488" y="2108338"/>
            <a:ext cx="19131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23"/>
          <p:cNvSpPr txBox="1"/>
          <p:nvPr>
            <p:ph idx="13" type="title"/>
          </p:nvPr>
        </p:nvSpPr>
        <p:spPr>
          <a:xfrm>
            <a:off x="6073488" y="3007563"/>
            <a:ext cx="2350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 name="Google Shape;130;p23"/>
          <p:cNvSpPr txBox="1"/>
          <p:nvPr>
            <p:ph idx="14" type="subTitle"/>
          </p:nvPr>
        </p:nvSpPr>
        <p:spPr>
          <a:xfrm>
            <a:off x="6073488" y="3510688"/>
            <a:ext cx="19131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23"/>
          <p:cNvSpPr txBox="1"/>
          <p:nvPr>
            <p:ph idx="15"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32" name="Shape 132"/>
        <p:cNvGrpSpPr/>
        <p:nvPr/>
      </p:nvGrpSpPr>
      <p:grpSpPr>
        <a:xfrm>
          <a:off x="0" y="0"/>
          <a:ext cx="0" cy="0"/>
          <a:chOff x="0" y="0"/>
          <a:chExt cx="0" cy="0"/>
        </a:xfrm>
      </p:grpSpPr>
      <p:pic>
        <p:nvPicPr>
          <p:cNvPr id="133" name="Google Shape;133;p24"/>
          <p:cNvPicPr preferRelativeResize="0"/>
          <p:nvPr/>
        </p:nvPicPr>
        <p:blipFill rotWithShape="1">
          <a:blip r:embed="rId2">
            <a:alphaModFix/>
          </a:blip>
          <a:srcRect b="0" l="0" r="0" t="0"/>
          <a:stretch/>
        </p:blipFill>
        <p:spPr>
          <a:xfrm>
            <a:off x="-24800" y="-11650"/>
            <a:ext cx="9193601" cy="5166800"/>
          </a:xfrm>
          <a:prstGeom prst="rect">
            <a:avLst/>
          </a:prstGeom>
          <a:noFill/>
          <a:ln>
            <a:noFill/>
          </a:ln>
        </p:spPr>
      </p:pic>
      <p:sp>
        <p:nvSpPr>
          <p:cNvPr id="134" name="Google Shape;134;p24"/>
          <p:cNvSpPr txBox="1"/>
          <p:nvPr>
            <p:ph hasCustomPrompt="1" type="title"/>
          </p:nvPr>
        </p:nvSpPr>
        <p:spPr>
          <a:xfrm>
            <a:off x="1989600" y="1227313"/>
            <a:ext cx="51648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35" name="Google Shape;135;p24"/>
          <p:cNvSpPr txBox="1"/>
          <p:nvPr>
            <p:ph idx="1" type="subTitle"/>
          </p:nvPr>
        </p:nvSpPr>
        <p:spPr>
          <a:xfrm>
            <a:off x="1989600" y="2055635"/>
            <a:ext cx="5164800" cy="445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6" name="Google Shape;136;p24"/>
          <p:cNvSpPr txBox="1"/>
          <p:nvPr>
            <p:ph hasCustomPrompt="1" idx="2" type="title"/>
          </p:nvPr>
        </p:nvSpPr>
        <p:spPr>
          <a:xfrm>
            <a:off x="1989600" y="2642658"/>
            <a:ext cx="51648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37" name="Google Shape;137;p24"/>
          <p:cNvSpPr txBox="1"/>
          <p:nvPr>
            <p:ph idx="3" type="subTitle"/>
          </p:nvPr>
        </p:nvSpPr>
        <p:spPr>
          <a:xfrm>
            <a:off x="1989600" y="3470981"/>
            <a:ext cx="5164800" cy="445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138" name="Shape 138"/>
        <p:cNvGrpSpPr/>
        <p:nvPr/>
      </p:nvGrpSpPr>
      <p:grpSpPr>
        <a:xfrm>
          <a:off x="0" y="0"/>
          <a:ext cx="0" cy="0"/>
          <a:chOff x="0" y="0"/>
          <a:chExt cx="0" cy="0"/>
        </a:xfrm>
      </p:grpSpPr>
      <p:pic>
        <p:nvPicPr>
          <p:cNvPr id="139" name="Google Shape;139;p25"/>
          <p:cNvPicPr preferRelativeResize="0"/>
          <p:nvPr/>
        </p:nvPicPr>
        <p:blipFill>
          <a:blip r:embed="rId2">
            <a:alphaModFix/>
          </a:blip>
          <a:stretch>
            <a:fillRect/>
          </a:stretch>
        </p:blipFill>
        <p:spPr>
          <a:xfrm flipH="1">
            <a:off x="-23301" y="-9475"/>
            <a:ext cx="9190601" cy="5162449"/>
          </a:xfrm>
          <a:prstGeom prst="rect">
            <a:avLst/>
          </a:prstGeom>
          <a:noFill/>
          <a:ln>
            <a:noFill/>
          </a:ln>
        </p:spPr>
      </p:pic>
      <p:sp>
        <p:nvSpPr>
          <p:cNvPr id="140" name="Google Shape;140;p25"/>
          <p:cNvSpPr txBox="1"/>
          <p:nvPr>
            <p:ph type="ctrTitle"/>
          </p:nvPr>
        </p:nvSpPr>
        <p:spPr>
          <a:xfrm>
            <a:off x="2608425" y="692400"/>
            <a:ext cx="3927000" cy="74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1" name="Google Shape;141;p25"/>
          <p:cNvSpPr txBox="1"/>
          <p:nvPr>
            <p:ph idx="1" type="subTitle"/>
          </p:nvPr>
        </p:nvSpPr>
        <p:spPr>
          <a:xfrm>
            <a:off x="1712225" y="1435725"/>
            <a:ext cx="5719500" cy="617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2000">
                <a:solidFill>
                  <a:schemeClr val="dk1"/>
                </a:solidFill>
                <a:latin typeface="Poppins SemiBold"/>
                <a:ea typeface="Poppins SemiBold"/>
                <a:cs typeface="Poppins SemiBold"/>
                <a:sym typeface="Poppins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42" name="Google Shape;142;p25"/>
          <p:cNvSpPr txBox="1"/>
          <p:nvPr>
            <p:ph idx="2" type="subTitle"/>
          </p:nvPr>
        </p:nvSpPr>
        <p:spPr>
          <a:xfrm>
            <a:off x="3050125" y="2053125"/>
            <a:ext cx="3043800" cy="783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3" name="Google Shape;143;p25"/>
          <p:cNvSpPr txBox="1"/>
          <p:nvPr/>
        </p:nvSpPr>
        <p:spPr>
          <a:xfrm>
            <a:off x="1949825" y="3801825"/>
            <a:ext cx="5251200" cy="554100"/>
          </a:xfrm>
          <a:prstGeom prst="rect">
            <a:avLst/>
          </a:prstGeom>
          <a:noFill/>
          <a:ln>
            <a:noFill/>
          </a:ln>
        </p:spPr>
        <p:txBody>
          <a:bodyPr anchorCtr="0" anchor="t" bIns="91425" lIns="91425" spcFirstLastPara="1" rIns="91425" wrap="square" tIns="91425">
            <a:spAutoFit/>
          </a:bodyPr>
          <a:lstStyle/>
          <a:p>
            <a:pPr indent="0" lvl="0" marL="0" rtl="0" algn="ctr">
              <a:spcBef>
                <a:spcPts val="300"/>
              </a:spcBef>
              <a:spcAft>
                <a:spcPts val="0"/>
              </a:spcAft>
              <a:buNone/>
            </a:pPr>
            <a:r>
              <a:rPr lang="en" sz="1200">
                <a:solidFill>
                  <a:schemeClr val="dk1"/>
                </a:solidFill>
                <a:latin typeface="Poppins"/>
                <a:ea typeface="Poppins"/>
                <a:cs typeface="Poppins"/>
                <a:sym typeface="Poppins"/>
              </a:rPr>
              <a:t>CREDITS: This presentation template was created by </a:t>
            </a:r>
            <a:r>
              <a:rPr b="1" lang="en" sz="1200">
                <a:solidFill>
                  <a:schemeClr val="dk1"/>
                </a:solidFill>
                <a:uFill>
                  <a:noFill/>
                </a:uFill>
                <a:latin typeface="Poppins"/>
                <a:ea typeface="Poppins"/>
                <a:cs typeface="Poppins"/>
                <a:sym typeface="Poppins"/>
                <a:hlinkClick r:id="rId3">
                  <a:extLst>
                    <a:ext uri="{A12FA001-AC4F-418D-AE19-62706E023703}">
                      <ahyp:hlinkClr val="tx"/>
                    </a:ext>
                  </a:extLst>
                </a:hlinkClick>
              </a:rPr>
              <a:t>Slidesgo</a:t>
            </a:r>
            <a:r>
              <a:rPr b="1" lang="en" sz="1200">
                <a:solidFill>
                  <a:schemeClr val="dk1"/>
                </a:solidFill>
                <a:latin typeface="Poppins"/>
                <a:ea typeface="Poppins"/>
                <a:cs typeface="Poppins"/>
                <a:sym typeface="Poppins"/>
              </a:rPr>
              <a:t>, </a:t>
            </a:r>
            <a:r>
              <a:rPr lang="en" sz="1200">
                <a:solidFill>
                  <a:schemeClr val="dk1"/>
                </a:solidFill>
                <a:latin typeface="Poppins"/>
                <a:ea typeface="Poppins"/>
                <a:cs typeface="Poppins"/>
                <a:sym typeface="Poppins"/>
              </a:rPr>
              <a:t>including icons by </a:t>
            </a:r>
            <a:r>
              <a:rPr b="1" lang="en" sz="1200">
                <a:solidFill>
                  <a:schemeClr val="dk1"/>
                </a:solidFill>
                <a:uFill>
                  <a:noFill/>
                </a:uFill>
                <a:latin typeface="Poppins"/>
                <a:ea typeface="Poppins"/>
                <a:cs typeface="Poppins"/>
                <a:sym typeface="Poppins"/>
                <a:hlinkClick r:id="rId4">
                  <a:extLst>
                    <a:ext uri="{A12FA001-AC4F-418D-AE19-62706E023703}">
                      <ahyp:hlinkClr val="tx"/>
                    </a:ext>
                  </a:extLst>
                </a:hlinkClick>
              </a:rPr>
              <a:t>Flaticon</a:t>
            </a:r>
            <a:r>
              <a:rPr b="1" lang="en" sz="1200">
                <a:solidFill>
                  <a:schemeClr val="dk1"/>
                </a:solidFill>
                <a:latin typeface="Poppins"/>
                <a:ea typeface="Poppins"/>
                <a:cs typeface="Poppins"/>
                <a:sym typeface="Poppins"/>
              </a:rPr>
              <a:t>,</a:t>
            </a:r>
            <a:r>
              <a:rPr lang="en" sz="1200">
                <a:solidFill>
                  <a:schemeClr val="dk1"/>
                </a:solidFill>
                <a:latin typeface="Poppins"/>
                <a:ea typeface="Poppins"/>
                <a:cs typeface="Poppins"/>
                <a:sym typeface="Poppins"/>
              </a:rPr>
              <a:t> and infographics &amp; images by </a:t>
            </a:r>
            <a:r>
              <a:rPr b="1" lang="en" sz="1200">
                <a:solidFill>
                  <a:schemeClr val="dk1"/>
                </a:solidFill>
                <a:uFill>
                  <a:noFill/>
                </a:uFill>
                <a:latin typeface="Poppins"/>
                <a:ea typeface="Poppins"/>
                <a:cs typeface="Poppins"/>
                <a:sym typeface="Poppins"/>
                <a:hlinkClick r:id="rId5">
                  <a:extLst>
                    <a:ext uri="{A12FA001-AC4F-418D-AE19-62706E023703}">
                      <ahyp:hlinkClr val="tx"/>
                    </a:ext>
                  </a:extLst>
                </a:hlinkClick>
              </a:rPr>
              <a:t>Freepik</a:t>
            </a:r>
            <a:endParaRPr b="1" sz="1200">
              <a:solidFill>
                <a:schemeClr val="dk1"/>
              </a:solidFill>
              <a:latin typeface="Poppins"/>
              <a:ea typeface="Poppins"/>
              <a:cs typeface="Poppins"/>
              <a:sym typeface="Poppin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bg>
      <p:bgPr>
        <a:solidFill>
          <a:schemeClr val="lt1"/>
        </a:solidFill>
      </p:bgPr>
    </p:bg>
    <p:spTree>
      <p:nvGrpSpPr>
        <p:cNvPr id="144" name="Shape 144"/>
        <p:cNvGrpSpPr/>
        <p:nvPr/>
      </p:nvGrpSpPr>
      <p:grpSpPr>
        <a:xfrm>
          <a:off x="0" y="0"/>
          <a:ext cx="0" cy="0"/>
          <a:chOff x="0" y="0"/>
          <a:chExt cx="0" cy="0"/>
        </a:xfrm>
      </p:grpSpPr>
      <p:pic>
        <p:nvPicPr>
          <p:cNvPr id="145" name="Google Shape;145;p26"/>
          <p:cNvPicPr preferRelativeResize="0"/>
          <p:nvPr/>
        </p:nvPicPr>
        <p:blipFill>
          <a:blip r:embed="rId2">
            <a:alphaModFix/>
          </a:blip>
          <a:stretch>
            <a:fillRect/>
          </a:stretch>
        </p:blipFill>
        <p:spPr>
          <a:xfrm>
            <a:off x="-31125" y="-17475"/>
            <a:ext cx="9225251" cy="5178449"/>
          </a:xfrm>
          <a:prstGeom prst="rect">
            <a:avLst/>
          </a:prstGeom>
          <a:noFill/>
          <a:ln>
            <a:noFill/>
          </a:ln>
        </p:spPr>
      </p:pic>
      <p:sp>
        <p:nvSpPr>
          <p:cNvPr id="146" name="Google Shape;146;p26"/>
          <p:cNvSpPr txBox="1"/>
          <p:nvPr>
            <p:ph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bg>
      <p:bgPr>
        <a:solidFill>
          <a:schemeClr val="lt1"/>
        </a:solidFill>
      </p:bgPr>
    </p:bg>
    <p:spTree>
      <p:nvGrpSpPr>
        <p:cNvPr id="147" name="Shape 147"/>
        <p:cNvGrpSpPr/>
        <p:nvPr/>
      </p:nvGrpSpPr>
      <p:grpSpPr>
        <a:xfrm>
          <a:off x="0" y="0"/>
          <a:ext cx="0" cy="0"/>
          <a:chOff x="0" y="0"/>
          <a:chExt cx="0" cy="0"/>
        </a:xfrm>
      </p:grpSpPr>
      <p:pic>
        <p:nvPicPr>
          <p:cNvPr id="148" name="Google Shape;148;p27"/>
          <p:cNvPicPr preferRelativeResize="0"/>
          <p:nvPr/>
        </p:nvPicPr>
        <p:blipFill rotWithShape="1">
          <a:blip r:embed="rId2">
            <a:alphaModFix/>
          </a:blip>
          <a:srcRect b="59" l="0" r="0" t="59"/>
          <a:stretch/>
        </p:blipFill>
        <p:spPr>
          <a:xfrm>
            <a:off x="-20750" y="-11650"/>
            <a:ext cx="9204499" cy="5166800"/>
          </a:xfrm>
          <a:prstGeom prst="rect">
            <a:avLst/>
          </a:prstGeom>
          <a:noFill/>
          <a:ln>
            <a:noFill/>
          </a:ln>
        </p:spPr>
      </p:pic>
      <p:sp>
        <p:nvSpPr>
          <p:cNvPr id="149" name="Google Shape;149;p27"/>
          <p:cNvSpPr txBox="1"/>
          <p:nvPr>
            <p:ph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2_1_1">
    <p:bg>
      <p:bgPr>
        <a:solidFill>
          <a:schemeClr val="lt1"/>
        </a:solidFill>
      </p:bgPr>
    </p:bg>
    <p:spTree>
      <p:nvGrpSpPr>
        <p:cNvPr id="150" name="Shape 150"/>
        <p:cNvGrpSpPr/>
        <p:nvPr/>
      </p:nvGrpSpPr>
      <p:grpSpPr>
        <a:xfrm>
          <a:off x="0" y="0"/>
          <a:ext cx="0" cy="0"/>
          <a:chOff x="0" y="0"/>
          <a:chExt cx="0" cy="0"/>
        </a:xfrm>
      </p:grpSpPr>
      <p:pic>
        <p:nvPicPr>
          <p:cNvPr id="151" name="Google Shape;151;p28"/>
          <p:cNvPicPr preferRelativeResize="0"/>
          <p:nvPr/>
        </p:nvPicPr>
        <p:blipFill rotWithShape="1">
          <a:blip r:embed="rId2">
            <a:alphaModFix/>
          </a:blip>
          <a:srcRect b="59" l="0" r="0" t="59"/>
          <a:stretch/>
        </p:blipFill>
        <p:spPr>
          <a:xfrm>
            <a:off x="-29125" y="-16350"/>
            <a:ext cx="9221250" cy="5176199"/>
          </a:xfrm>
          <a:prstGeom prst="rect">
            <a:avLst/>
          </a:prstGeom>
          <a:noFill/>
          <a:ln>
            <a:noFill/>
          </a:ln>
        </p:spPr>
      </p:pic>
      <p:sp>
        <p:nvSpPr>
          <p:cNvPr id="152" name="Google Shape;152;p28"/>
          <p:cNvSpPr txBox="1"/>
          <p:nvPr>
            <p:ph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2_1_1_2">
    <p:bg>
      <p:bgPr>
        <a:solidFill>
          <a:schemeClr val="lt1"/>
        </a:solidFill>
      </p:bgPr>
    </p:bg>
    <p:spTree>
      <p:nvGrpSpPr>
        <p:cNvPr id="153" name="Shape 153"/>
        <p:cNvGrpSpPr/>
        <p:nvPr/>
      </p:nvGrpSpPr>
      <p:grpSpPr>
        <a:xfrm>
          <a:off x="0" y="0"/>
          <a:ext cx="0" cy="0"/>
          <a:chOff x="0" y="0"/>
          <a:chExt cx="0" cy="0"/>
        </a:xfrm>
      </p:grpSpPr>
      <p:pic>
        <p:nvPicPr>
          <p:cNvPr id="154" name="Google Shape;154;p29"/>
          <p:cNvPicPr preferRelativeResize="0"/>
          <p:nvPr/>
        </p:nvPicPr>
        <p:blipFill rotWithShape="1">
          <a:blip r:embed="rId2">
            <a:alphaModFix/>
          </a:blip>
          <a:srcRect b="59" l="0" r="0" t="59"/>
          <a:stretch/>
        </p:blipFill>
        <p:spPr>
          <a:xfrm>
            <a:off x="-29125" y="-16350"/>
            <a:ext cx="9221250" cy="5176199"/>
          </a:xfrm>
          <a:prstGeom prst="rect">
            <a:avLst/>
          </a:prstGeom>
          <a:noFill/>
          <a:ln>
            <a:noFill/>
          </a:ln>
        </p:spPr>
      </p:pic>
      <p:sp>
        <p:nvSpPr>
          <p:cNvPr id="155" name="Google Shape;155;p29"/>
          <p:cNvSpPr txBox="1"/>
          <p:nvPr>
            <p:ph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156" name="Shape 156"/>
        <p:cNvGrpSpPr/>
        <p:nvPr/>
      </p:nvGrpSpPr>
      <p:grpSpPr>
        <a:xfrm>
          <a:off x="0" y="0"/>
          <a:ext cx="0" cy="0"/>
          <a:chOff x="0" y="0"/>
          <a:chExt cx="0" cy="0"/>
        </a:xfrm>
      </p:grpSpPr>
      <p:pic>
        <p:nvPicPr>
          <p:cNvPr id="157" name="Google Shape;157;p30"/>
          <p:cNvPicPr preferRelativeResize="0"/>
          <p:nvPr/>
        </p:nvPicPr>
        <p:blipFill rotWithShape="1">
          <a:blip r:embed="rId2">
            <a:alphaModFix/>
          </a:blip>
          <a:srcRect b="59" l="0" r="0" t="59"/>
          <a:stretch/>
        </p:blipFill>
        <p:spPr>
          <a:xfrm>
            <a:off x="-34950" y="-19624"/>
            <a:ext cx="9232875" cy="5182749"/>
          </a:xfrm>
          <a:prstGeom prst="rect">
            <a:avLst/>
          </a:prstGeom>
          <a:noFill/>
          <a:ln>
            <a:noFill/>
          </a:ln>
        </p:spPr>
      </p:pic>
      <p:sp>
        <p:nvSpPr>
          <p:cNvPr id="158" name="Google Shape;158;p30"/>
          <p:cNvSpPr/>
          <p:nvPr/>
        </p:nvSpPr>
        <p:spPr>
          <a:xfrm>
            <a:off x="360000" y="360000"/>
            <a:ext cx="8424000" cy="4423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b="19" l="0" r="0" t="29"/>
          <a:stretch/>
        </p:blipFill>
        <p:spPr>
          <a:xfrm>
            <a:off x="-23300" y="-9475"/>
            <a:ext cx="9190601" cy="5162450"/>
          </a:xfrm>
          <a:prstGeom prst="rect">
            <a:avLst/>
          </a:prstGeom>
          <a:noFill/>
          <a:ln>
            <a:noFill/>
          </a:ln>
        </p:spPr>
      </p:pic>
      <p:sp>
        <p:nvSpPr>
          <p:cNvPr id="19" name="Google Shape;19;p4"/>
          <p:cNvSpPr txBox="1"/>
          <p:nvPr>
            <p:ph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0" name="Google Shape;20;p4"/>
          <p:cNvSpPr txBox="1"/>
          <p:nvPr>
            <p:ph idx="1" type="body"/>
          </p:nvPr>
        </p:nvSpPr>
        <p:spPr>
          <a:xfrm>
            <a:off x="720000" y="1065500"/>
            <a:ext cx="7704000" cy="35379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Char char="●"/>
              <a:defRPr sz="12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1">
    <p:spTree>
      <p:nvGrpSpPr>
        <p:cNvPr id="159" name="Shape 159"/>
        <p:cNvGrpSpPr/>
        <p:nvPr/>
      </p:nvGrpSpPr>
      <p:grpSpPr>
        <a:xfrm>
          <a:off x="0" y="0"/>
          <a:ext cx="0" cy="0"/>
          <a:chOff x="0" y="0"/>
          <a:chExt cx="0" cy="0"/>
        </a:xfrm>
      </p:grpSpPr>
      <p:pic>
        <p:nvPicPr>
          <p:cNvPr id="160" name="Google Shape;160;p31"/>
          <p:cNvPicPr preferRelativeResize="0"/>
          <p:nvPr/>
        </p:nvPicPr>
        <p:blipFill rotWithShape="1">
          <a:blip r:embed="rId2">
            <a:alphaModFix/>
          </a:blip>
          <a:srcRect b="0" l="0" r="0" t="0"/>
          <a:stretch/>
        </p:blipFill>
        <p:spPr>
          <a:xfrm flipH="1">
            <a:off x="-40776" y="-18375"/>
            <a:ext cx="9208151" cy="51750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1_1">
    <p:spTree>
      <p:nvGrpSpPr>
        <p:cNvPr id="161" name="Shape 161"/>
        <p:cNvGrpSpPr/>
        <p:nvPr/>
      </p:nvGrpSpPr>
      <p:grpSpPr>
        <a:xfrm>
          <a:off x="0" y="0"/>
          <a:ext cx="0" cy="0"/>
          <a:chOff x="0" y="0"/>
          <a:chExt cx="0" cy="0"/>
        </a:xfrm>
      </p:grpSpPr>
      <p:pic>
        <p:nvPicPr>
          <p:cNvPr id="162" name="Google Shape;162;p32"/>
          <p:cNvPicPr preferRelativeResize="0"/>
          <p:nvPr/>
        </p:nvPicPr>
        <p:blipFill>
          <a:blip r:embed="rId2">
            <a:alphaModFix/>
          </a:blip>
          <a:stretch>
            <a:fillRect/>
          </a:stretch>
        </p:blipFill>
        <p:spPr>
          <a:xfrm>
            <a:off x="-27200" y="-11650"/>
            <a:ext cx="9198400" cy="5166800"/>
          </a:xfrm>
          <a:prstGeom prst="rect">
            <a:avLst/>
          </a:prstGeom>
          <a:noFill/>
          <a:ln>
            <a:noFill/>
          </a:ln>
        </p:spPr>
      </p:pic>
      <p:pic>
        <p:nvPicPr>
          <p:cNvPr id="163" name="Google Shape;163;p32"/>
          <p:cNvPicPr preferRelativeResize="0"/>
          <p:nvPr/>
        </p:nvPicPr>
        <p:blipFill rotWithShape="1">
          <a:blip r:embed="rId3">
            <a:alphaModFix/>
          </a:blip>
          <a:srcRect b="0" l="0" r="0" t="0"/>
          <a:stretch/>
        </p:blipFill>
        <p:spPr>
          <a:xfrm rot="10800000">
            <a:off x="-49551" y="-23300"/>
            <a:ext cx="9225701" cy="518487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b="99" l="0" r="0" t="89"/>
          <a:stretch/>
        </p:blipFill>
        <p:spPr>
          <a:xfrm flipH="1" rot="10800000">
            <a:off x="-23300" y="-13074"/>
            <a:ext cx="9209575" cy="5169649"/>
          </a:xfrm>
          <a:prstGeom prst="rect">
            <a:avLst/>
          </a:prstGeom>
          <a:noFill/>
          <a:ln>
            <a:noFill/>
          </a:ln>
        </p:spPr>
      </p:pic>
      <p:sp>
        <p:nvSpPr>
          <p:cNvPr id="23" name="Google Shape;23;p5"/>
          <p:cNvSpPr txBox="1"/>
          <p:nvPr>
            <p:ph idx="1" type="subTitle"/>
          </p:nvPr>
        </p:nvSpPr>
        <p:spPr>
          <a:xfrm>
            <a:off x="1715775" y="1898662"/>
            <a:ext cx="1954200" cy="667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sz="2400">
                <a:solidFill>
                  <a:schemeClr val="dk1"/>
                </a:solidFill>
                <a:latin typeface="Poppins SemiBold"/>
                <a:ea typeface="Poppins SemiBold"/>
                <a:cs typeface="Poppins SemiBold"/>
                <a:sym typeface="Poppins SemiBo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4" name="Google Shape;24;p5"/>
          <p:cNvSpPr txBox="1"/>
          <p:nvPr>
            <p:ph idx="2" type="subTitle"/>
          </p:nvPr>
        </p:nvSpPr>
        <p:spPr>
          <a:xfrm>
            <a:off x="4804975" y="1898662"/>
            <a:ext cx="1954200" cy="667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sz="2400">
                <a:solidFill>
                  <a:schemeClr val="dk1"/>
                </a:solidFill>
                <a:latin typeface="Poppins SemiBold"/>
                <a:ea typeface="Poppins SemiBold"/>
                <a:cs typeface="Poppins SemiBold"/>
                <a:sym typeface="Poppins SemiBo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5" name="Google Shape;25;p5"/>
          <p:cNvSpPr txBox="1"/>
          <p:nvPr>
            <p:ph idx="3" type="subTitle"/>
          </p:nvPr>
        </p:nvSpPr>
        <p:spPr>
          <a:xfrm>
            <a:off x="1715825" y="2565850"/>
            <a:ext cx="2623200" cy="13689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 name="Google Shape;26;p5"/>
          <p:cNvSpPr txBox="1"/>
          <p:nvPr>
            <p:ph idx="4" type="subTitle"/>
          </p:nvPr>
        </p:nvSpPr>
        <p:spPr>
          <a:xfrm>
            <a:off x="4805025" y="2565850"/>
            <a:ext cx="2623200" cy="13689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27"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23300" y="-13075"/>
            <a:ext cx="9209599" cy="5169651"/>
          </a:xfrm>
          <a:prstGeom prst="rect">
            <a:avLst/>
          </a:prstGeom>
          <a:noFill/>
          <a:ln>
            <a:noFill/>
          </a:ln>
        </p:spPr>
      </p:pic>
      <p:sp>
        <p:nvSpPr>
          <p:cNvPr id="29" name="Google Shape;29;p6"/>
          <p:cNvSpPr txBox="1"/>
          <p:nvPr>
            <p:ph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b="0" l="59" r="59" t="0"/>
          <a:stretch/>
        </p:blipFill>
        <p:spPr>
          <a:xfrm>
            <a:off x="-35900" y="-13010"/>
            <a:ext cx="9198401" cy="5169520"/>
          </a:xfrm>
          <a:prstGeom prst="rect">
            <a:avLst/>
          </a:prstGeom>
          <a:noFill/>
          <a:ln>
            <a:noFill/>
          </a:ln>
        </p:spPr>
      </p:pic>
      <p:sp>
        <p:nvSpPr>
          <p:cNvPr id="32" name="Google Shape;32;p7"/>
          <p:cNvSpPr txBox="1"/>
          <p:nvPr>
            <p:ph idx="1" type="body"/>
          </p:nvPr>
        </p:nvSpPr>
        <p:spPr>
          <a:xfrm>
            <a:off x="1105025" y="1402600"/>
            <a:ext cx="5395500" cy="2801100"/>
          </a:xfrm>
          <a:prstGeom prst="rect">
            <a:avLst/>
          </a:prstGeom>
        </p:spPr>
        <p:txBody>
          <a:bodyPr anchorCtr="0" anchor="ctr"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4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33" name="Google Shape;33;p7"/>
          <p:cNvSpPr txBox="1"/>
          <p:nvPr>
            <p:ph type="title"/>
          </p:nvPr>
        </p:nvSpPr>
        <p:spPr>
          <a:xfrm>
            <a:off x="720000" y="387600"/>
            <a:ext cx="6343200" cy="575700"/>
          </a:xfrm>
          <a:prstGeom prst="rect">
            <a:avLst/>
          </a:prstGeom>
        </p:spPr>
        <p:txBody>
          <a:bodyPr anchorCtr="0" anchor="ctr"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pic>
        <p:nvPicPr>
          <p:cNvPr id="35" name="Google Shape;35;p8"/>
          <p:cNvPicPr preferRelativeResize="0"/>
          <p:nvPr/>
        </p:nvPicPr>
        <p:blipFill rotWithShape="1">
          <a:blip r:embed="rId2">
            <a:alphaModFix/>
          </a:blip>
          <a:srcRect b="0" l="0" r="0" t="0"/>
          <a:stretch/>
        </p:blipFill>
        <p:spPr>
          <a:xfrm>
            <a:off x="-29125" y="-11825"/>
            <a:ext cx="9184849" cy="5161925"/>
          </a:xfrm>
          <a:prstGeom prst="rect">
            <a:avLst/>
          </a:prstGeom>
          <a:noFill/>
          <a:ln>
            <a:noFill/>
          </a:ln>
        </p:spPr>
      </p:pic>
      <p:sp>
        <p:nvSpPr>
          <p:cNvPr id="36" name="Google Shape;36;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pic>
        <p:nvPicPr>
          <p:cNvPr id="38" name="Google Shape;38;p9"/>
          <p:cNvPicPr preferRelativeResize="0"/>
          <p:nvPr/>
        </p:nvPicPr>
        <p:blipFill rotWithShape="1">
          <a:blip r:embed="rId2">
            <a:alphaModFix/>
          </a:blip>
          <a:srcRect b="59" l="0" r="0" t="59"/>
          <a:stretch/>
        </p:blipFill>
        <p:spPr>
          <a:xfrm>
            <a:off x="-27200" y="-11650"/>
            <a:ext cx="9198400" cy="5166800"/>
          </a:xfrm>
          <a:prstGeom prst="rect">
            <a:avLst/>
          </a:prstGeom>
          <a:noFill/>
          <a:ln>
            <a:noFill/>
          </a:ln>
        </p:spPr>
      </p:pic>
      <p:sp>
        <p:nvSpPr>
          <p:cNvPr id="39" name="Google Shape;39;p9"/>
          <p:cNvSpPr txBox="1"/>
          <p:nvPr>
            <p:ph type="title"/>
          </p:nvPr>
        </p:nvSpPr>
        <p:spPr>
          <a:xfrm>
            <a:off x="1684275" y="1036950"/>
            <a:ext cx="4430100" cy="9813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 name="Google Shape;40;p9"/>
          <p:cNvSpPr txBox="1"/>
          <p:nvPr>
            <p:ph idx="1" type="subTitle"/>
          </p:nvPr>
        </p:nvSpPr>
        <p:spPr>
          <a:xfrm>
            <a:off x="1684275" y="2018250"/>
            <a:ext cx="4430100" cy="2088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type="title"/>
          </p:nvPr>
        </p:nvSpPr>
        <p:spPr>
          <a:xfrm>
            <a:off x="2688075" y="1638900"/>
            <a:ext cx="3838200" cy="18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indent="-317500" lvl="1" marL="9144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indent="-317500" lvl="2" marL="13716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indent="-317500" lvl="3" marL="18288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indent="-317500" lvl="4" marL="22860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indent="-317500" lvl="5" marL="27432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indent="-317500" lvl="6" marL="32004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indent="-317500" lvl="7" marL="36576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indent="-317500" lvl="8" marL="4114800" rtl="0">
              <a:lnSpc>
                <a:spcPct val="115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7" name="Shape 167"/>
        <p:cNvGrpSpPr/>
        <p:nvPr/>
      </p:nvGrpSpPr>
      <p:grpSpPr>
        <a:xfrm>
          <a:off x="0" y="0"/>
          <a:ext cx="0" cy="0"/>
          <a:chOff x="0" y="0"/>
          <a:chExt cx="0" cy="0"/>
        </a:xfrm>
      </p:grpSpPr>
      <p:sp>
        <p:nvSpPr>
          <p:cNvPr id="168" name="Google Shape;168;p33"/>
          <p:cNvSpPr txBox="1"/>
          <p:nvPr>
            <p:ph type="ctrTitle"/>
          </p:nvPr>
        </p:nvSpPr>
        <p:spPr>
          <a:xfrm>
            <a:off x="582500" y="920225"/>
            <a:ext cx="7870200" cy="245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700"/>
              <a:t>DOMINIO DE DESEMPEÑO DE LA </a:t>
            </a:r>
            <a:r>
              <a:rPr lang="en" sz="3700"/>
              <a:t>PLANIFICACIÓN</a:t>
            </a:r>
            <a:endParaRPr sz="3400"/>
          </a:p>
        </p:txBody>
      </p:sp>
      <p:sp>
        <p:nvSpPr>
          <p:cNvPr id="169" name="Google Shape;169;p33"/>
          <p:cNvSpPr txBox="1"/>
          <p:nvPr>
            <p:ph idx="1" type="subTitle"/>
          </p:nvPr>
        </p:nvSpPr>
        <p:spPr>
          <a:xfrm>
            <a:off x="2144300" y="3532350"/>
            <a:ext cx="4746600" cy="40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Juan David Rios Rodriguez</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42"/>
          <p:cNvSpPr txBox="1"/>
          <p:nvPr/>
        </p:nvSpPr>
        <p:spPr>
          <a:xfrm>
            <a:off x="718850" y="446100"/>
            <a:ext cx="7944600" cy="4528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 sz="1800"/>
              <a:t>Cronograma</a:t>
            </a:r>
            <a:endParaRPr b="1" sz="1800"/>
          </a:p>
          <a:p>
            <a:pPr indent="0" lvl="0" marL="0" rtl="0" algn="l">
              <a:lnSpc>
                <a:spcPct val="100000"/>
              </a:lnSpc>
              <a:spcBef>
                <a:spcPts val="0"/>
              </a:spcBef>
              <a:spcAft>
                <a:spcPts val="0"/>
              </a:spcAft>
              <a:buNone/>
            </a:pPr>
            <a:r>
              <a:t/>
            </a:r>
            <a:endParaRPr b="1" sz="1800"/>
          </a:p>
          <a:p>
            <a:pPr indent="0" lvl="0" marL="0" rtl="0" algn="l">
              <a:lnSpc>
                <a:spcPct val="100000"/>
              </a:lnSpc>
              <a:spcBef>
                <a:spcPts val="0"/>
              </a:spcBef>
              <a:spcAft>
                <a:spcPts val="0"/>
              </a:spcAft>
              <a:buNone/>
            </a:pPr>
            <a:r>
              <a:rPr lang="en" sz="1800"/>
              <a:t>Un cronograma es un modelo para ejecutar las actividades del proyecto que incluye duraciones, dependencias y demás información de planificación. La planificación del cronograma puede utilizar enfoques predictivos o adaptativos.</a:t>
            </a:r>
            <a:endParaRPr sz="1800"/>
          </a:p>
          <a:p>
            <a:pPr indent="0" lvl="0" marL="0" rtl="0" algn="l">
              <a:lnSpc>
                <a:spcPct val="100000"/>
              </a:lnSpc>
              <a:spcBef>
                <a:spcPts val="0"/>
              </a:spcBef>
              <a:spcAft>
                <a:spcPts val="0"/>
              </a:spcAft>
              <a:buNone/>
            </a:pPr>
            <a:r>
              <a:t/>
            </a:r>
            <a:endParaRPr sz="1800"/>
          </a:p>
          <a:p>
            <a:pPr indent="0" lvl="0" marL="0" rtl="0" algn="l">
              <a:lnSpc>
                <a:spcPct val="115000"/>
              </a:lnSpc>
              <a:spcBef>
                <a:spcPts val="0"/>
              </a:spcBef>
              <a:spcAft>
                <a:spcPts val="0"/>
              </a:spcAft>
              <a:buNone/>
            </a:pPr>
            <a:r>
              <a:rPr b="1" lang="en" sz="1800"/>
              <a:t>Métodos de compresión del cronograma:</a:t>
            </a:r>
            <a:endParaRPr b="1" sz="1800"/>
          </a:p>
          <a:p>
            <a:pPr indent="-342900" lvl="0" marL="457200" rtl="0" algn="l">
              <a:lnSpc>
                <a:spcPct val="115000"/>
              </a:lnSpc>
              <a:spcBef>
                <a:spcPts val="0"/>
              </a:spcBef>
              <a:spcAft>
                <a:spcPts val="0"/>
              </a:spcAft>
              <a:buSzPts val="1800"/>
              <a:buChar char="●"/>
            </a:pPr>
            <a:r>
              <a:rPr lang="en" sz="1800"/>
              <a:t>Intensificacion </a:t>
            </a:r>
            <a:endParaRPr sz="1800"/>
          </a:p>
          <a:p>
            <a:pPr indent="-342900" lvl="0" marL="457200" rtl="0" algn="l">
              <a:lnSpc>
                <a:spcPct val="115000"/>
              </a:lnSpc>
              <a:spcBef>
                <a:spcPts val="0"/>
              </a:spcBef>
              <a:spcAft>
                <a:spcPts val="0"/>
              </a:spcAft>
              <a:buSzPts val="1800"/>
              <a:buChar char="●"/>
            </a:pPr>
            <a:r>
              <a:rPr lang="en" sz="1800"/>
              <a:t>Ejecución rápida</a:t>
            </a:r>
            <a:endParaRPr sz="1800"/>
          </a:p>
          <a:p>
            <a:pPr indent="-342900" lvl="0" marL="457200" rtl="0" algn="l">
              <a:lnSpc>
                <a:spcPct val="115000"/>
              </a:lnSpc>
              <a:spcBef>
                <a:spcPts val="0"/>
              </a:spcBef>
              <a:spcAft>
                <a:spcPts val="0"/>
              </a:spcAft>
              <a:buSzPts val="1800"/>
              <a:buChar char="●"/>
            </a:pPr>
            <a:r>
              <a:rPr lang="en" sz="1800"/>
              <a:t>Retraso</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t/>
            </a:r>
            <a:endParaRPr sz="1800"/>
          </a:p>
          <a:p>
            <a:pPr indent="0" lvl="0" marL="0" rtl="0" algn="l">
              <a:lnSpc>
                <a:spcPct val="100000"/>
              </a:lnSpc>
              <a:spcBef>
                <a:spcPts val="0"/>
              </a:spcBef>
              <a:spcAft>
                <a:spcPts val="0"/>
              </a:spcAft>
              <a:buNone/>
            </a:pPr>
            <a:r>
              <a:t/>
            </a:r>
            <a:endParaRPr sz="1800"/>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3"/>
          <p:cNvSpPr txBox="1"/>
          <p:nvPr/>
        </p:nvSpPr>
        <p:spPr>
          <a:xfrm>
            <a:off x="731225" y="815400"/>
            <a:ext cx="7944600" cy="481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Presupuesto</a:t>
            </a:r>
            <a:endParaRPr b="1" sz="1800"/>
          </a:p>
          <a:p>
            <a:pPr indent="0" lvl="0" marL="0" rtl="0" algn="l">
              <a:lnSpc>
                <a:spcPct val="115000"/>
              </a:lnSpc>
              <a:spcBef>
                <a:spcPts val="0"/>
              </a:spcBef>
              <a:spcAft>
                <a:spcPts val="0"/>
              </a:spcAft>
              <a:buNone/>
            </a:pPr>
            <a:r>
              <a:t/>
            </a:r>
            <a:endParaRPr b="1" sz="1800"/>
          </a:p>
          <a:p>
            <a:pPr indent="0" lvl="0" marL="0" rtl="0" algn="l">
              <a:lnSpc>
                <a:spcPct val="115000"/>
              </a:lnSpc>
              <a:spcBef>
                <a:spcPts val="0"/>
              </a:spcBef>
              <a:spcAft>
                <a:spcPts val="0"/>
              </a:spcAft>
              <a:buNone/>
            </a:pPr>
            <a:r>
              <a:rPr b="1" lang="en" sz="1800"/>
              <a:t> </a:t>
            </a:r>
            <a:r>
              <a:rPr lang="en" sz="1800"/>
              <a:t>El presupuesto del proyecto evoluciona a partir de las estimaciones acordadas para el mismo. La información de Estimación se aplica a los costos del proyecto para desarrollar estimaciones de costos. Luego se agregan las estimaciones de costos para desarrollar la línea base de costos. La línea base de costos a menudo es distribuida a través del cronograma del proyecto para reflejar cuándo se incurrirá en los costos.</a:t>
            </a:r>
            <a:endParaRPr sz="1800"/>
          </a:p>
          <a:p>
            <a:pPr indent="0" lvl="0" marL="0" rtl="0" algn="l">
              <a:lnSpc>
                <a:spcPct val="115000"/>
              </a:lnSpc>
              <a:spcBef>
                <a:spcPts val="0"/>
              </a:spcBef>
              <a:spcAft>
                <a:spcPts val="0"/>
              </a:spcAft>
              <a:buNone/>
            </a:pPr>
            <a:r>
              <a:rPr lang="en" sz="1800"/>
              <a:t> El presupuesto del proyecto debería incluir fondos de reserva para contingencias con el fin de tener en cuenta la incertidumbre</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t/>
            </a:r>
            <a:endParaRPr sz="1800"/>
          </a:p>
          <a:p>
            <a:pPr indent="0" lvl="0" marL="0" rtl="0" algn="l">
              <a:lnSpc>
                <a:spcPct val="100000"/>
              </a:lnSpc>
              <a:spcBef>
                <a:spcPts val="0"/>
              </a:spcBef>
              <a:spcAft>
                <a:spcPts val="0"/>
              </a:spcAft>
              <a:buNone/>
            </a:pPr>
            <a:r>
              <a:t/>
            </a:r>
            <a:endParaRPr sz="1800"/>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44"/>
          <p:cNvPicPr preferRelativeResize="0"/>
          <p:nvPr/>
        </p:nvPicPr>
        <p:blipFill>
          <a:blip r:embed="rId3">
            <a:alphaModFix/>
          </a:blip>
          <a:stretch>
            <a:fillRect/>
          </a:stretch>
        </p:blipFill>
        <p:spPr>
          <a:xfrm>
            <a:off x="2177225" y="214725"/>
            <a:ext cx="4789549" cy="4714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5"/>
          <p:cNvSpPr txBox="1"/>
          <p:nvPr>
            <p:ph type="title"/>
          </p:nvPr>
        </p:nvSpPr>
        <p:spPr>
          <a:xfrm>
            <a:off x="359425" y="2332575"/>
            <a:ext cx="83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Composición y estructura del equipo del proyecto</a:t>
            </a:r>
            <a:endParaRPr/>
          </a:p>
        </p:txBody>
      </p:sp>
      <p:sp>
        <p:nvSpPr>
          <p:cNvPr id="252" name="Google Shape;252;p45"/>
          <p:cNvSpPr txBox="1"/>
          <p:nvPr>
            <p:ph idx="2" type="title"/>
          </p:nvPr>
        </p:nvSpPr>
        <p:spPr>
          <a:xfrm>
            <a:off x="4039050" y="7749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6"/>
          <p:cNvSpPr txBox="1"/>
          <p:nvPr/>
        </p:nvSpPr>
        <p:spPr>
          <a:xfrm>
            <a:off x="285050" y="1232700"/>
            <a:ext cx="7126500" cy="267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La planificación para la composición del equipo de proyecto comienza con la identificación de los conjuntos de habilidades requeridos para cumplir con el trabajo del proyecto. Esto implica evaluar no solo las habilidades, sino también el nivel de las competencias y los años de experiencia en proyectos similares.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Al planificar para el equipo de proyecto, el director del proyecto toma en cuenta la capacidad y la necesidad de que el equipo de proyecto trabaje en el mismo lugar.</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7"/>
          <p:cNvSpPr txBox="1"/>
          <p:nvPr>
            <p:ph type="title"/>
          </p:nvPr>
        </p:nvSpPr>
        <p:spPr>
          <a:xfrm>
            <a:off x="720000" y="2035094"/>
            <a:ext cx="77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Comunicación</a:t>
            </a:r>
            <a:endParaRPr/>
          </a:p>
        </p:txBody>
      </p:sp>
      <p:sp>
        <p:nvSpPr>
          <p:cNvPr id="263" name="Google Shape;263;p47"/>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8"/>
          <p:cNvSpPr txBox="1"/>
          <p:nvPr/>
        </p:nvSpPr>
        <p:spPr>
          <a:xfrm>
            <a:off x="550200" y="347025"/>
            <a:ext cx="8043600" cy="455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La planificación de la comunicación se superpone con la identificación, análisis, priorización e involucramiento de los interesados, tal como se describe en el Dominio de Desempeño de los Interesados. La comunicación es el factor más importante para interactuar de manera eficaz con los interesados.</a:t>
            </a:r>
            <a:endParaRPr sz="1800"/>
          </a:p>
          <a:p>
            <a:pPr indent="0" lvl="0" marL="0" rtl="0" algn="l">
              <a:spcBef>
                <a:spcPts val="0"/>
              </a:spcBef>
              <a:spcAft>
                <a:spcPts val="0"/>
              </a:spcAft>
              <a:buNone/>
            </a:pPr>
            <a:r>
              <a:t/>
            </a:r>
            <a:endParaRPr sz="1800"/>
          </a:p>
          <a:p>
            <a:pPr indent="-342900" lvl="0" marL="457200" rtl="0" algn="l">
              <a:lnSpc>
                <a:spcPct val="150000"/>
              </a:lnSpc>
              <a:spcBef>
                <a:spcPts val="0"/>
              </a:spcBef>
              <a:spcAft>
                <a:spcPts val="0"/>
              </a:spcAft>
              <a:buSzPts val="1800"/>
              <a:buChar char="●"/>
            </a:pPr>
            <a:r>
              <a:rPr lang="en" sz="1800"/>
              <a:t>¿Quién necesita la información? </a:t>
            </a:r>
            <a:endParaRPr sz="1800"/>
          </a:p>
          <a:p>
            <a:pPr indent="-342900" lvl="0" marL="457200" rtl="0" algn="l">
              <a:lnSpc>
                <a:spcPct val="150000"/>
              </a:lnSpc>
              <a:spcBef>
                <a:spcPts val="0"/>
              </a:spcBef>
              <a:spcAft>
                <a:spcPts val="0"/>
              </a:spcAft>
              <a:buSzPts val="1800"/>
              <a:buChar char="●"/>
            </a:pPr>
            <a:r>
              <a:rPr lang="en" sz="1800"/>
              <a:t>¿Qué información necesita cada interesado? </a:t>
            </a:r>
            <a:endParaRPr sz="1800"/>
          </a:p>
          <a:p>
            <a:pPr indent="-342900" lvl="0" marL="457200" rtl="0" algn="l">
              <a:lnSpc>
                <a:spcPct val="150000"/>
              </a:lnSpc>
              <a:spcBef>
                <a:spcPts val="0"/>
              </a:spcBef>
              <a:spcAft>
                <a:spcPts val="0"/>
              </a:spcAft>
              <a:buSzPts val="1800"/>
              <a:buChar char="●"/>
            </a:pPr>
            <a:r>
              <a:rPr lang="en" sz="1800"/>
              <a:t>¿Por qué se debería compartir la información con los interesados? </a:t>
            </a:r>
            <a:endParaRPr sz="1800"/>
          </a:p>
          <a:p>
            <a:pPr indent="-342900" lvl="0" marL="457200" rtl="0" algn="l">
              <a:lnSpc>
                <a:spcPct val="150000"/>
              </a:lnSpc>
              <a:spcBef>
                <a:spcPts val="0"/>
              </a:spcBef>
              <a:spcAft>
                <a:spcPts val="0"/>
              </a:spcAft>
              <a:buSzPts val="1800"/>
              <a:buChar char="●"/>
            </a:pPr>
            <a:r>
              <a:rPr lang="en" sz="1800"/>
              <a:t>¿Cuál es la mejor manera de proporcionar información? </a:t>
            </a:r>
            <a:endParaRPr sz="1800"/>
          </a:p>
          <a:p>
            <a:pPr indent="-342900" lvl="0" marL="457200" rtl="0" algn="l">
              <a:lnSpc>
                <a:spcPct val="150000"/>
              </a:lnSpc>
              <a:spcBef>
                <a:spcPts val="0"/>
              </a:spcBef>
              <a:spcAft>
                <a:spcPts val="0"/>
              </a:spcAft>
              <a:buSzPts val="1800"/>
              <a:buChar char="●"/>
            </a:pPr>
            <a:r>
              <a:rPr lang="en" sz="1800"/>
              <a:t>¿Cuándo y con qué frecuencia se necesita información? </a:t>
            </a:r>
            <a:endParaRPr sz="1800"/>
          </a:p>
          <a:p>
            <a:pPr indent="-342900" lvl="0" marL="457200" rtl="0" algn="l">
              <a:lnSpc>
                <a:spcPct val="150000"/>
              </a:lnSpc>
              <a:spcBef>
                <a:spcPts val="0"/>
              </a:spcBef>
              <a:spcAft>
                <a:spcPts val="0"/>
              </a:spcAft>
              <a:buSzPts val="1800"/>
              <a:buChar char="●"/>
            </a:pPr>
            <a:r>
              <a:rPr lang="en" sz="1800"/>
              <a:t>¿Quién dispone de la información necesaria?</a:t>
            </a:r>
            <a:endParaRPr sz="1800"/>
          </a:p>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9"/>
          <p:cNvSpPr txBox="1"/>
          <p:nvPr>
            <p:ph type="title"/>
          </p:nvPr>
        </p:nvSpPr>
        <p:spPr>
          <a:xfrm>
            <a:off x="720000" y="2047494"/>
            <a:ext cx="77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Recursos fisicos</a:t>
            </a:r>
            <a:endParaRPr/>
          </a:p>
        </p:txBody>
      </p:sp>
      <p:sp>
        <p:nvSpPr>
          <p:cNvPr id="274" name="Google Shape;274;p49"/>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50"/>
          <p:cNvSpPr txBox="1"/>
          <p:nvPr/>
        </p:nvSpPr>
        <p:spPr>
          <a:xfrm>
            <a:off x="1090675" y="743650"/>
            <a:ext cx="690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80" name="Google Shape;280;p50"/>
          <p:cNvSpPr txBox="1"/>
          <p:nvPr/>
        </p:nvSpPr>
        <p:spPr>
          <a:xfrm>
            <a:off x="892250" y="1232700"/>
            <a:ext cx="7622400" cy="267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Recursos físicos se aplica para cualquier recurso que no sea una persona. Pueden incluir materiales, equipos, software, entornos de prueba, licencias, etc. La planificación de los recursos físicos implica estimación, así como la cadena de suministro, la logística y la gestión.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La planificación de los recursos físicos incluye tener en cuenta el plazo para la entrega, movimiento, almacenamiento y disposición de los materiales, así como un medio para rastrear el inventario de materiales desde la llegada al sitio hasta la entrega de un producto integrado.</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51"/>
          <p:cNvSpPr txBox="1"/>
          <p:nvPr>
            <p:ph type="title"/>
          </p:nvPr>
        </p:nvSpPr>
        <p:spPr>
          <a:xfrm>
            <a:off x="720000" y="2047494"/>
            <a:ext cx="77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Adquisición</a:t>
            </a:r>
            <a:endParaRPr/>
          </a:p>
        </p:txBody>
      </p:sp>
      <p:sp>
        <p:nvSpPr>
          <p:cNvPr id="286" name="Google Shape;286;p51"/>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3" name="Shape 173"/>
        <p:cNvGrpSpPr/>
        <p:nvPr/>
      </p:nvGrpSpPr>
      <p:grpSpPr>
        <a:xfrm>
          <a:off x="0" y="0"/>
          <a:ext cx="0" cy="0"/>
          <a:chOff x="0" y="0"/>
          <a:chExt cx="0" cy="0"/>
        </a:xfrm>
      </p:grpSpPr>
      <p:sp>
        <p:nvSpPr>
          <p:cNvPr id="174" name="Google Shape;174;p34"/>
          <p:cNvSpPr txBox="1"/>
          <p:nvPr>
            <p:ph type="title"/>
          </p:nvPr>
        </p:nvSpPr>
        <p:spPr>
          <a:xfrm>
            <a:off x="2118600" y="310350"/>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Descripción</a:t>
            </a:r>
            <a:r>
              <a:rPr lang="en"/>
              <a:t> general de la </a:t>
            </a:r>
            <a:r>
              <a:rPr lang="en"/>
              <a:t>planificación</a:t>
            </a:r>
            <a:endParaRPr/>
          </a:p>
        </p:txBody>
      </p:sp>
      <p:sp>
        <p:nvSpPr>
          <p:cNvPr id="175" name="Google Shape;175;p34"/>
          <p:cNvSpPr txBox="1"/>
          <p:nvPr>
            <p:ph idx="13" type="title"/>
          </p:nvPr>
        </p:nvSpPr>
        <p:spPr>
          <a:xfrm>
            <a:off x="1319200" y="287850"/>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176" name="Google Shape;176;p34"/>
          <p:cNvSpPr txBox="1"/>
          <p:nvPr>
            <p:ph idx="13" type="title"/>
          </p:nvPr>
        </p:nvSpPr>
        <p:spPr>
          <a:xfrm>
            <a:off x="1319200" y="1067325"/>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177" name="Google Shape;177;p34"/>
          <p:cNvSpPr txBox="1"/>
          <p:nvPr>
            <p:ph idx="13" type="title"/>
          </p:nvPr>
        </p:nvSpPr>
        <p:spPr>
          <a:xfrm>
            <a:off x="1319200" y="1846800"/>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178" name="Google Shape;178;p34"/>
          <p:cNvSpPr txBox="1"/>
          <p:nvPr>
            <p:ph idx="13" type="title"/>
          </p:nvPr>
        </p:nvSpPr>
        <p:spPr>
          <a:xfrm>
            <a:off x="1319200" y="2658800"/>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179" name="Google Shape;179;p34"/>
          <p:cNvSpPr txBox="1"/>
          <p:nvPr>
            <p:ph idx="13" type="title"/>
          </p:nvPr>
        </p:nvSpPr>
        <p:spPr>
          <a:xfrm>
            <a:off x="1319200" y="3493300"/>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180" name="Google Shape;180;p34"/>
          <p:cNvSpPr txBox="1"/>
          <p:nvPr>
            <p:ph type="title"/>
          </p:nvPr>
        </p:nvSpPr>
        <p:spPr>
          <a:xfrm>
            <a:off x="2118600" y="1089825"/>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Variables para la planificación</a:t>
            </a:r>
            <a:endParaRPr/>
          </a:p>
        </p:txBody>
      </p:sp>
      <p:sp>
        <p:nvSpPr>
          <p:cNvPr id="181" name="Google Shape;181;p34"/>
          <p:cNvSpPr txBox="1"/>
          <p:nvPr>
            <p:ph type="title"/>
          </p:nvPr>
        </p:nvSpPr>
        <p:spPr>
          <a:xfrm>
            <a:off x="2118600" y="1869300"/>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Composición</a:t>
            </a:r>
            <a:r>
              <a:rPr lang="en"/>
              <a:t> y estructura del equipo del proyecto</a:t>
            </a:r>
            <a:endParaRPr/>
          </a:p>
        </p:txBody>
      </p:sp>
      <p:sp>
        <p:nvSpPr>
          <p:cNvPr id="182" name="Google Shape;182;p34"/>
          <p:cNvSpPr txBox="1"/>
          <p:nvPr>
            <p:ph type="title"/>
          </p:nvPr>
        </p:nvSpPr>
        <p:spPr>
          <a:xfrm>
            <a:off x="2118600" y="2658800"/>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Comunicacion</a:t>
            </a:r>
            <a:endParaRPr/>
          </a:p>
        </p:txBody>
      </p:sp>
      <p:sp>
        <p:nvSpPr>
          <p:cNvPr id="183" name="Google Shape;183;p34"/>
          <p:cNvSpPr txBox="1"/>
          <p:nvPr>
            <p:ph type="title"/>
          </p:nvPr>
        </p:nvSpPr>
        <p:spPr>
          <a:xfrm>
            <a:off x="2118600" y="3515800"/>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Recursos fisicos</a:t>
            </a:r>
            <a:endParaRPr/>
          </a:p>
        </p:txBody>
      </p:sp>
      <p:sp>
        <p:nvSpPr>
          <p:cNvPr id="184" name="Google Shape;184;p34"/>
          <p:cNvSpPr txBox="1"/>
          <p:nvPr>
            <p:ph idx="13" type="title"/>
          </p:nvPr>
        </p:nvSpPr>
        <p:spPr>
          <a:xfrm>
            <a:off x="1319200" y="4282950"/>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185" name="Google Shape;185;p34"/>
          <p:cNvSpPr txBox="1"/>
          <p:nvPr>
            <p:ph type="title"/>
          </p:nvPr>
        </p:nvSpPr>
        <p:spPr>
          <a:xfrm>
            <a:off x="2118600" y="4305450"/>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Adquisición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52"/>
          <p:cNvSpPr txBox="1"/>
          <p:nvPr/>
        </p:nvSpPr>
        <p:spPr>
          <a:xfrm>
            <a:off x="458575" y="1371150"/>
            <a:ext cx="82296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Las adquisiciones pueden ocurrir en cualquier momento durante un proyecto. Sin embargo, la planificación inicial ayuda a establecer expectativas que aseguran que el proceso de adquisición se lleve a cabo sin problemas. Una vez que se conoce el alcance de alto nivel, los equipos de proyecto realizan un análisis de hacer o comprar. Esto incluye identificar aquellos entregables y servicios que se desarrollarán internamente, y aquellos que se comprarán de fuentes externas</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53"/>
          <p:cNvSpPr txBox="1"/>
          <p:nvPr>
            <p:ph type="title"/>
          </p:nvPr>
        </p:nvSpPr>
        <p:spPr>
          <a:xfrm>
            <a:off x="720000" y="1948344"/>
            <a:ext cx="77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Cambios</a:t>
            </a:r>
            <a:endParaRPr/>
          </a:p>
        </p:txBody>
      </p:sp>
      <p:sp>
        <p:nvSpPr>
          <p:cNvPr id="297" name="Google Shape;297;p53"/>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54"/>
          <p:cNvSpPr txBox="1"/>
          <p:nvPr/>
        </p:nvSpPr>
        <p:spPr>
          <a:xfrm>
            <a:off x="1120350" y="1509750"/>
            <a:ext cx="69033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Habrá cambios a lo largo del proyecto. Algunos cambios son el resultado de un evento de riesgo que ocurre o un cambio en el entorno del proyecto, algunos se basan en desarrollar una comprensión más profunda de los requisitos, y otros se deben a solicitudes de los clientes u otras razones. Por lo tanto, los equipos de proyecto deben preparar un proceso para adaptar los planes a lo largo de todo el proyecto</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55"/>
          <p:cNvSpPr txBox="1"/>
          <p:nvPr>
            <p:ph type="title"/>
          </p:nvPr>
        </p:nvSpPr>
        <p:spPr>
          <a:xfrm>
            <a:off x="720000" y="2035094"/>
            <a:ext cx="77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Metricas</a:t>
            </a:r>
            <a:endParaRPr/>
          </a:p>
        </p:txBody>
      </p:sp>
      <p:sp>
        <p:nvSpPr>
          <p:cNvPr id="308" name="Google Shape;308;p55"/>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56"/>
          <p:cNvSpPr txBox="1"/>
          <p:nvPr/>
        </p:nvSpPr>
        <p:spPr>
          <a:xfrm>
            <a:off x="1216950" y="1509750"/>
            <a:ext cx="67101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El establecimiento de métricas incluye establecer los umbrales que indican si el desempeño del trabajo es el esperado, si se aleja positiva o negativamente del desempeño esperado, o si es inaceptable. Decidir qué medir y con qué frecuencia se informa de manera óptima con la frase “sólo medir lo que importa”.</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57"/>
          <p:cNvSpPr txBox="1"/>
          <p:nvPr>
            <p:ph type="title"/>
          </p:nvPr>
        </p:nvSpPr>
        <p:spPr>
          <a:xfrm>
            <a:off x="720000" y="2035094"/>
            <a:ext cx="77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Alineación</a:t>
            </a:r>
            <a:endParaRPr/>
          </a:p>
        </p:txBody>
      </p:sp>
      <p:sp>
        <p:nvSpPr>
          <p:cNvPr id="319" name="Google Shape;319;p57"/>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58"/>
          <p:cNvSpPr txBox="1"/>
          <p:nvPr/>
        </p:nvSpPr>
        <p:spPr>
          <a:xfrm>
            <a:off x="594925" y="1348625"/>
            <a:ext cx="72180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Las actividades de planificación y los artefactos deben permanecer integrados a lo largo del proyecto. Esto significa que la planificación del desempeño en términos de alcance y requisitos de calidad se alinea con los compromisos de entrega, los fondos asignados, el tipo y la disponibilidad de recursos, la incertidumbre inherente al proyecto y las necesidades de los interesados.</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9"/>
          <p:cNvSpPr txBox="1"/>
          <p:nvPr>
            <p:ph type="title"/>
          </p:nvPr>
        </p:nvSpPr>
        <p:spPr>
          <a:xfrm>
            <a:off x="532950" y="2150850"/>
            <a:ext cx="82047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Interacciones con otros dominios de desempeño</a:t>
            </a:r>
            <a:endParaRPr/>
          </a:p>
        </p:txBody>
      </p:sp>
      <p:sp>
        <p:nvSpPr>
          <p:cNvPr id="330" name="Google Shape;330;p59"/>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60"/>
          <p:cNvSpPr txBox="1"/>
          <p:nvPr/>
        </p:nvSpPr>
        <p:spPr>
          <a:xfrm>
            <a:off x="1423950" y="1371150"/>
            <a:ext cx="62961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La planificación ocurre a lo largo de todo el proyecto y se integra con cada dominio de desempeño. Al comienzo del proyecto, se identifican los resultados esperados y se desarrollan planes de alto nivel para lograrlos. Dependiendo del enfoque de desarrollo seleccionado y el ciclo de vida, la planificación intensiva se puede realizar por adelantado y luego los planes se pueden ajustar para reflejar el entorno real.</a:t>
            </a:r>
            <a:endParaRPr sz="1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61"/>
          <p:cNvSpPr txBox="1"/>
          <p:nvPr>
            <p:ph type="title"/>
          </p:nvPr>
        </p:nvSpPr>
        <p:spPr>
          <a:xfrm>
            <a:off x="575575" y="2084700"/>
            <a:ext cx="7992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Verificación de resultados</a:t>
            </a:r>
            <a:endParaRPr/>
          </a:p>
        </p:txBody>
      </p:sp>
      <p:sp>
        <p:nvSpPr>
          <p:cNvPr id="341" name="Google Shape;341;p61"/>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sp>
        <p:nvSpPr>
          <p:cNvPr id="190" name="Google Shape;190;p35"/>
          <p:cNvSpPr txBox="1"/>
          <p:nvPr>
            <p:ph type="title"/>
          </p:nvPr>
        </p:nvSpPr>
        <p:spPr>
          <a:xfrm>
            <a:off x="2171075" y="572875"/>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Cambios</a:t>
            </a:r>
            <a:endParaRPr/>
          </a:p>
        </p:txBody>
      </p:sp>
      <p:sp>
        <p:nvSpPr>
          <p:cNvPr id="191" name="Google Shape;191;p35"/>
          <p:cNvSpPr txBox="1"/>
          <p:nvPr>
            <p:ph idx="13" type="title"/>
          </p:nvPr>
        </p:nvSpPr>
        <p:spPr>
          <a:xfrm>
            <a:off x="1371675" y="550375"/>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a:t>
            </a:r>
            <a:endParaRPr/>
          </a:p>
        </p:txBody>
      </p:sp>
      <p:sp>
        <p:nvSpPr>
          <p:cNvPr id="192" name="Google Shape;192;p35"/>
          <p:cNvSpPr txBox="1"/>
          <p:nvPr>
            <p:ph idx="13" type="title"/>
          </p:nvPr>
        </p:nvSpPr>
        <p:spPr>
          <a:xfrm>
            <a:off x="1371675" y="1329850"/>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193" name="Google Shape;193;p35"/>
          <p:cNvSpPr txBox="1"/>
          <p:nvPr>
            <p:ph idx="13" type="title"/>
          </p:nvPr>
        </p:nvSpPr>
        <p:spPr>
          <a:xfrm>
            <a:off x="1371675" y="2109325"/>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endParaRPr/>
          </a:p>
        </p:txBody>
      </p:sp>
      <p:sp>
        <p:nvSpPr>
          <p:cNvPr id="194" name="Google Shape;194;p35"/>
          <p:cNvSpPr txBox="1"/>
          <p:nvPr>
            <p:ph idx="13" type="title"/>
          </p:nvPr>
        </p:nvSpPr>
        <p:spPr>
          <a:xfrm>
            <a:off x="1371675" y="2966175"/>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a:t>
            </a:r>
            <a:endParaRPr/>
          </a:p>
        </p:txBody>
      </p:sp>
      <p:sp>
        <p:nvSpPr>
          <p:cNvPr id="195" name="Google Shape;195;p35"/>
          <p:cNvSpPr txBox="1"/>
          <p:nvPr>
            <p:ph idx="13" type="title"/>
          </p:nvPr>
        </p:nvSpPr>
        <p:spPr>
          <a:xfrm>
            <a:off x="1371675" y="3823025"/>
            <a:ext cx="572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11</a:t>
            </a:r>
            <a:endParaRPr/>
          </a:p>
        </p:txBody>
      </p:sp>
      <p:sp>
        <p:nvSpPr>
          <p:cNvPr id="196" name="Google Shape;196;p35"/>
          <p:cNvSpPr txBox="1"/>
          <p:nvPr>
            <p:ph type="title"/>
          </p:nvPr>
        </p:nvSpPr>
        <p:spPr>
          <a:xfrm>
            <a:off x="2171075" y="1352350"/>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Metricas</a:t>
            </a:r>
            <a:endParaRPr/>
          </a:p>
        </p:txBody>
      </p:sp>
      <p:sp>
        <p:nvSpPr>
          <p:cNvPr id="197" name="Google Shape;197;p35"/>
          <p:cNvSpPr txBox="1"/>
          <p:nvPr>
            <p:ph type="title"/>
          </p:nvPr>
        </p:nvSpPr>
        <p:spPr>
          <a:xfrm>
            <a:off x="2171075" y="2131825"/>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Alineación</a:t>
            </a:r>
            <a:endParaRPr/>
          </a:p>
        </p:txBody>
      </p:sp>
      <p:sp>
        <p:nvSpPr>
          <p:cNvPr id="198" name="Google Shape;198;p35"/>
          <p:cNvSpPr txBox="1"/>
          <p:nvPr>
            <p:ph type="title"/>
          </p:nvPr>
        </p:nvSpPr>
        <p:spPr>
          <a:xfrm>
            <a:off x="2171075" y="2966175"/>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Interacciones con otros dominios de desempeño</a:t>
            </a:r>
            <a:endParaRPr/>
          </a:p>
        </p:txBody>
      </p:sp>
      <p:sp>
        <p:nvSpPr>
          <p:cNvPr id="199" name="Google Shape;199;p35"/>
          <p:cNvSpPr txBox="1"/>
          <p:nvPr>
            <p:ph type="title"/>
          </p:nvPr>
        </p:nvSpPr>
        <p:spPr>
          <a:xfrm>
            <a:off x="2171075" y="3845525"/>
            <a:ext cx="7025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Verificación</a:t>
            </a:r>
            <a:r>
              <a:rPr lang="en"/>
              <a:t> de resultados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pic>
        <p:nvPicPr>
          <p:cNvPr id="346" name="Google Shape;346;p62"/>
          <p:cNvPicPr preferRelativeResize="0"/>
          <p:nvPr/>
        </p:nvPicPr>
        <p:blipFill>
          <a:blip r:embed="rId3">
            <a:alphaModFix/>
          </a:blip>
          <a:stretch>
            <a:fillRect/>
          </a:stretch>
        </p:blipFill>
        <p:spPr>
          <a:xfrm>
            <a:off x="1510075" y="152400"/>
            <a:ext cx="6123859" cy="48387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63"/>
          <p:cNvSpPr txBox="1"/>
          <p:nvPr/>
        </p:nvSpPr>
        <p:spPr>
          <a:xfrm>
            <a:off x="1018050" y="1028725"/>
            <a:ext cx="5527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latin typeface="Poppins"/>
                <a:ea typeface="Poppins"/>
                <a:cs typeface="Poppins"/>
                <a:sym typeface="Poppins"/>
              </a:rPr>
              <a:t>Referencias </a:t>
            </a:r>
            <a:endParaRPr b="1" sz="2800">
              <a:latin typeface="Poppins"/>
              <a:ea typeface="Poppins"/>
              <a:cs typeface="Poppins"/>
              <a:sym typeface="Poppins"/>
            </a:endParaRPr>
          </a:p>
        </p:txBody>
      </p:sp>
      <p:sp>
        <p:nvSpPr>
          <p:cNvPr id="352" name="Google Shape;352;p63"/>
          <p:cNvSpPr txBox="1"/>
          <p:nvPr/>
        </p:nvSpPr>
        <p:spPr>
          <a:xfrm>
            <a:off x="1018050" y="1408825"/>
            <a:ext cx="7107900" cy="1403100"/>
          </a:xfrm>
          <a:prstGeom prst="rect">
            <a:avLst/>
          </a:prstGeom>
          <a:noFill/>
          <a:ln>
            <a:noFill/>
          </a:ln>
        </p:spPr>
        <p:txBody>
          <a:bodyPr anchorCtr="0" anchor="t" bIns="91425" lIns="91425" spcFirstLastPara="1" rIns="91425" wrap="square" tIns="91425">
            <a:spAutoFit/>
          </a:bodyPr>
          <a:lstStyle/>
          <a:p>
            <a:pPr indent="0" lvl="0" marL="0" rtl="0" algn="l">
              <a:lnSpc>
                <a:spcPct val="133333"/>
              </a:lnSpc>
              <a:spcBef>
                <a:spcPts val="0"/>
              </a:spcBef>
              <a:spcAft>
                <a:spcPts val="0"/>
              </a:spcAft>
              <a:buNone/>
            </a:pPr>
            <a:r>
              <a:t/>
            </a:r>
            <a:endParaRPr/>
          </a:p>
          <a:p>
            <a:pPr indent="-317500" lvl="0" marL="457200" rtl="0" algn="l">
              <a:lnSpc>
                <a:spcPct val="133333"/>
              </a:lnSpc>
              <a:spcBef>
                <a:spcPts val="1100"/>
              </a:spcBef>
              <a:spcAft>
                <a:spcPts val="0"/>
              </a:spcAft>
              <a:buSzPts val="1400"/>
              <a:buChar char="●"/>
            </a:pPr>
            <a:r>
              <a:rPr lang="en"/>
              <a:t>Project Management Institute (2021) Guia de los fundamentos para la </a:t>
            </a:r>
            <a:r>
              <a:rPr lang="en"/>
              <a:t>dirección</a:t>
            </a:r>
            <a:r>
              <a:rPr lang="en"/>
              <a:t> de proyectos PMBOOK y el </a:t>
            </a:r>
            <a:r>
              <a:rPr lang="en"/>
              <a:t>estándar</a:t>
            </a:r>
            <a:r>
              <a:rPr lang="en"/>
              <a:t> para la </a:t>
            </a:r>
            <a:r>
              <a:rPr lang="en"/>
              <a:t>dirección</a:t>
            </a:r>
            <a:r>
              <a:rPr lang="en"/>
              <a:t> de proyectos. 7ma Edicion. Newtown Square, Pennsylvania.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64"/>
          <p:cNvSpPr txBox="1"/>
          <p:nvPr>
            <p:ph type="title"/>
          </p:nvPr>
        </p:nvSpPr>
        <p:spPr>
          <a:xfrm>
            <a:off x="1989600" y="2157588"/>
            <a:ext cx="51648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500"/>
              <a:t>¡GRACIAS!</a:t>
            </a:r>
            <a:endParaRPr sz="6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6"/>
          <p:cNvSpPr txBox="1"/>
          <p:nvPr>
            <p:ph type="title"/>
          </p:nvPr>
        </p:nvSpPr>
        <p:spPr>
          <a:xfrm>
            <a:off x="720000" y="2262369"/>
            <a:ext cx="77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Descripción general de la planificación</a:t>
            </a:r>
            <a:endParaRPr/>
          </a:p>
        </p:txBody>
      </p:sp>
      <p:sp>
        <p:nvSpPr>
          <p:cNvPr id="205" name="Google Shape;205;p36"/>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7"/>
          <p:cNvSpPr txBox="1"/>
          <p:nvPr/>
        </p:nvSpPr>
        <p:spPr>
          <a:xfrm>
            <a:off x="928200" y="793225"/>
            <a:ext cx="7287600" cy="381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rgbClr val="33343D"/>
                </a:solidFill>
              </a:rPr>
              <a:t>El domino de desempeño de la planificación aborda las actividades y funciones asociadas con la organización y coordinación iniciales, necesarias para la entrega de los elementos entregables y los resultados del proyecto. </a:t>
            </a:r>
            <a:endParaRPr sz="1800">
              <a:solidFill>
                <a:srgbClr val="33343D"/>
              </a:solidFill>
            </a:endParaRPr>
          </a:p>
          <a:p>
            <a:pPr indent="0" lvl="0" marL="0" rtl="0" algn="l">
              <a:lnSpc>
                <a:spcPct val="115000"/>
              </a:lnSpc>
              <a:spcBef>
                <a:spcPts val="1500"/>
              </a:spcBef>
              <a:spcAft>
                <a:spcPts val="0"/>
              </a:spcAft>
              <a:buNone/>
            </a:pPr>
            <a:r>
              <a:rPr lang="en" sz="1800">
                <a:solidFill>
                  <a:srgbClr val="33343D"/>
                </a:solidFill>
              </a:rPr>
              <a:t>El equipo de proyecto elabora progresivamente documentos iniciales del proyecto, como una declaración de visión, un acta de constitución del proyecto, un caso de negocio o documentos similares para identificar o definir una ruta coordinada para lograr los resultados deseados.</a:t>
            </a:r>
            <a:endParaRPr sz="1800">
              <a:solidFill>
                <a:srgbClr val="33343D"/>
              </a:solidFill>
            </a:endParaRPr>
          </a:p>
          <a:p>
            <a:pPr indent="0" lvl="0" marL="0" rtl="0" algn="l">
              <a:lnSpc>
                <a:spcPct val="115000"/>
              </a:lnSpc>
              <a:spcBef>
                <a:spcPts val="3000"/>
              </a:spcBef>
              <a:spcAft>
                <a:spcPts val="1500"/>
              </a:spcAft>
              <a:buNone/>
            </a:pPr>
            <a:r>
              <a:t/>
            </a:r>
            <a:endParaRPr sz="1200">
              <a:solidFill>
                <a:srgbClr val="33343D"/>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8"/>
          <p:cNvSpPr txBox="1"/>
          <p:nvPr>
            <p:ph type="title"/>
          </p:nvPr>
        </p:nvSpPr>
        <p:spPr>
          <a:xfrm>
            <a:off x="550200" y="2245825"/>
            <a:ext cx="8043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Variables para la planificación</a:t>
            </a:r>
            <a:endParaRPr/>
          </a:p>
        </p:txBody>
      </p:sp>
      <p:sp>
        <p:nvSpPr>
          <p:cNvPr id="216" name="Google Shape;216;p38"/>
          <p:cNvSpPr txBox="1"/>
          <p:nvPr>
            <p:ph idx="2" type="title"/>
          </p:nvPr>
        </p:nvSpPr>
        <p:spPr>
          <a:xfrm>
            <a:off x="4039075" y="787325"/>
            <a:ext cx="1065900" cy="106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9"/>
          <p:cNvSpPr txBox="1"/>
          <p:nvPr/>
        </p:nvSpPr>
        <p:spPr>
          <a:xfrm>
            <a:off x="915750" y="793200"/>
            <a:ext cx="7312500" cy="386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Debido a que cada proyecto es único, la cantidad, el momento y la frecuencia de la planificación varían. Las variables que influyen en la forma en que se lleva a cabo la planificación del proyecto incluyen, entre otras:</a:t>
            </a:r>
            <a:endParaRPr sz="1800"/>
          </a:p>
          <a:p>
            <a:pPr indent="0" lvl="0" marL="0" rtl="0" algn="l">
              <a:spcBef>
                <a:spcPts val="0"/>
              </a:spcBef>
              <a:spcAft>
                <a:spcPts val="0"/>
              </a:spcAft>
              <a:buNone/>
            </a:pPr>
            <a:r>
              <a:t/>
            </a:r>
            <a:endParaRPr sz="1800"/>
          </a:p>
          <a:p>
            <a:pPr indent="-342900" lvl="0" marL="457200" rtl="0" algn="l">
              <a:lnSpc>
                <a:spcPct val="150000"/>
              </a:lnSpc>
              <a:spcBef>
                <a:spcPts val="0"/>
              </a:spcBef>
              <a:spcAft>
                <a:spcPts val="0"/>
              </a:spcAft>
              <a:buSzPts val="1800"/>
              <a:buChar char="●"/>
            </a:pPr>
            <a:r>
              <a:rPr lang="en" sz="1800"/>
              <a:t>Enfoque de desarrollo</a:t>
            </a:r>
            <a:endParaRPr sz="1800"/>
          </a:p>
          <a:p>
            <a:pPr indent="-342900" lvl="0" marL="457200" rtl="0" algn="l">
              <a:lnSpc>
                <a:spcPct val="150000"/>
              </a:lnSpc>
              <a:spcBef>
                <a:spcPts val="0"/>
              </a:spcBef>
              <a:spcAft>
                <a:spcPts val="0"/>
              </a:spcAft>
              <a:buSzPts val="1800"/>
              <a:buChar char="●"/>
            </a:pPr>
            <a:r>
              <a:rPr lang="en" sz="1800"/>
              <a:t>Entregables del proyecto</a:t>
            </a:r>
            <a:endParaRPr sz="1800"/>
          </a:p>
          <a:p>
            <a:pPr indent="-342900" lvl="0" marL="457200" rtl="0" algn="l">
              <a:lnSpc>
                <a:spcPct val="150000"/>
              </a:lnSpc>
              <a:spcBef>
                <a:spcPts val="0"/>
              </a:spcBef>
              <a:spcAft>
                <a:spcPts val="0"/>
              </a:spcAft>
              <a:buSzPts val="1800"/>
              <a:buChar char="●"/>
            </a:pPr>
            <a:r>
              <a:rPr lang="en" sz="1800"/>
              <a:t>Requisitos organizacionales</a:t>
            </a:r>
            <a:endParaRPr sz="1800"/>
          </a:p>
          <a:p>
            <a:pPr indent="-342900" lvl="0" marL="457200" rtl="0" algn="l">
              <a:lnSpc>
                <a:spcPct val="150000"/>
              </a:lnSpc>
              <a:spcBef>
                <a:spcPts val="0"/>
              </a:spcBef>
              <a:spcAft>
                <a:spcPts val="0"/>
              </a:spcAft>
              <a:buSzPts val="1800"/>
              <a:buChar char="●"/>
            </a:pPr>
            <a:r>
              <a:rPr lang="en" sz="1800"/>
              <a:t>Condiciones del mercado</a:t>
            </a:r>
            <a:endParaRPr sz="1800"/>
          </a:p>
          <a:p>
            <a:pPr indent="-342900" lvl="0" marL="457200" rtl="0" algn="l">
              <a:lnSpc>
                <a:spcPct val="150000"/>
              </a:lnSpc>
              <a:spcBef>
                <a:spcPts val="0"/>
              </a:spcBef>
              <a:spcAft>
                <a:spcPts val="0"/>
              </a:spcAft>
              <a:buSzPts val="1800"/>
              <a:buChar char="●"/>
            </a:pPr>
            <a:r>
              <a:rPr lang="en" sz="1800"/>
              <a:t>Condiciones del mercado</a:t>
            </a:r>
            <a:endParaRPr sz="1800"/>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40"/>
          <p:cNvSpPr txBox="1"/>
          <p:nvPr/>
        </p:nvSpPr>
        <p:spPr>
          <a:xfrm>
            <a:off x="599700" y="986400"/>
            <a:ext cx="7944600" cy="3170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 sz="1800"/>
              <a:t>Entrega</a:t>
            </a:r>
            <a:endParaRPr b="1" sz="1800"/>
          </a:p>
          <a:p>
            <a:pPr indent="0" lvl="0" marL="0" rtl="0" algn="l">
              <a:lnSpc>
                <a:spcPct val="100000"/>
              </a:lnSpc>
              <a:spcBef>
                <a:spcPts val="0"/>
              </a:spcBef>
              <a:spcAft>
                <a:spcPts val="0"/>
              </a:spcAft>
              <a:buNone/>
            </a:pPr>
            <a:r>
              <a:t/>
            </a:r>
            <a:endParaRPr b="1" sz="1800"/>
          </a:p>
          <a:p>
            <a:pPr indent="0" lvl="0" marL="0" rtl="0" algn="l">
              <a:lnSpc>
                <a:spcPct val="100000"/>
              </a:lnSpc>
              <a:spcBef>
                <a:spcPts val="0"/>
              </a:spcBef>
              <a:spcAft>
                <a:spcPts val="0"/>
              </a:spcAft>
              <a:buNone/>
            </a:pPr>
            <a:r>
              <a:rPr lang="en" sz="1800"/>
              <a:t>La planificación comienza con la comprensión del caso de negocio, los requisitos de los interesados y el alcance del proyecto y del producto. El alcance del producto consta de las características y funciones de un producto, servicio o resultado. El alcance del proyecto es el trabajo realizado para entregar un producto, servicio o resultado con las funciones y características especificadas.</a:t>
            </a:r>
            <a:endParaRPr sz="1800"/>
          </a:p>
          <a:p>
            <a:pPr indent="0" lvl="0" marL="0" rtl="0" algn="l">
              <a:lnSpc>
                <a:spcPct val="100000"/>
              </a:lnSpc>
              <a:spcBef>
                <a:spcPts val="0"/>
              </a:spcBef>
              <a:spcAft>
                <a:spcPts val="0"/>
              </a:spcAft>
              <a:buNone/>
            </a:pPr>
            <a:r>
              <a:t/>
            </a:r>
            <a:endParaRPr sz="1800"/>
          </a:p>
          <a:p>
            <a:pPr indent="0" lvl="0" marL="0" rtl="0" algn="l">
              <a:lnSpc>
                <a:spcPct val="100000"/>
              </a:lnSpc>
              <a:spcBef>
                <a:spcPts val="0"/>
              </a:spcBef>
              <a:spcAft>
                <a:spcPts val="0"/>
              </a:spcAft>
              <a:buNone/>
            </a:pPr>
            <a:r>
              <a:t/>
            </a:r>
            <a:endParaRPr sz="1800"/>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41"/>
          <p:cNvSpPr txBox="1"/>
          <p:nvPr/>
        </p:nvSpPr>
        <p:spPr>
          <a:xfrm>
            <a:off x="599700" y="0"/>
            <a:ext cx="7944600" cy="5719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sz="1800"/>
          </a:p>
          <a:p>
            <a:pPr indent="0" lvl="0" marL="0" rtl="0" algn="l">
              <a:lnSpc>
                <a:spcPct val="100000"/>
              </a:lnSpc>
              <a:spcBef>
                <a:spcPts val="0"/>
              </a:spcBef>
              <a:spcAft>
                <a:spcPts val="0"/>
              </a:spcAft>
              <a:buNone/>
            </a:pPr>
            <a:r>
              <a:rPr b="1" lang="en" sz="1800"/>
              <a:t>Estimación</a:t>
            </a:r>
            <a:endParaRPr b="1" sz="1800"/>
          </a:p>
          <a:p>
            <a:pPr indent="0" lvl="0" marL="0" rtl="0" algn="l">
              <a:lnSpc>
                <a:spcPct val="100000"/>
              </a:lnSpc>
              <a:spcBef>
                <a:spcPts val="0"/>
              </a:spcBef>
              <a:spcAft>
                <a:spcPts val="0"/>
              </a:spcAft>
              <a:buNone/>
            </a:pPr>
            <a:r>
              <a:t/>
            </a:r>
            <a:endParaRPr b="1" sz="1800"/>
          </a:p>
          <a:p>
            <a:pPr indent="0" lvl="0" marL="0" rtl="0" algn="l">
              <a:lnSpc>
                <a:spcPct val="100000"/>
              </a:lnSpc>
              <a:spcBef>
                <a:spcPts val="0"/>
              </a:spcBef>
              <a:spcAft>
                <a:spcPts val="0"/>
              </a:spcAft>
              <a:buNone/>
            </a:pPr>
            <a:r>
              <a:rPr lang="en" sz="1800"/>
              <a:t>La planificación implica desarrollar estimaciones del esfuerzo laboral, la duración, los costos, las personas y los recursos físicos. Las estimaciones son una evaluación cuantitativa del valor o resultado probable de una variable, tal como costos del proyecto, recursos, esfuerzo o duración.</a:t>
            </a:r>
            <a:endParaRPr sz="1800"/>
          </a:p>
          <a:p>
            <a:pPr indent="0" lvl="0" marL="0" rtl="0" algn="l">
              <a:lnSpc>
                <a:spcPct val="100000"/>
              </a:lnSpc>
              <a:spcBef>
                <a:spcPts val="0"/>
              </a:spcBef>
              <a:spcAft>
                <a:spcPts val="0"/>
              </a:spcAft>
              <a:buNone/>
            </a:pPr>
            <a:r>
              <a:t/>
            </a:r>
            <a:endParaRPr sz="1800"/>
          </a:p>
          <a:p>
            <a:pPr indent="-342900" lvl="0" marL="457200" rtl="0" algn="l">
              <a:lnSpc>
                <a:spcPct val="115000"/>
              </a:lnSpc>
              <a:spcBef>
                <a:spcPts val="0"/>
              </a:spcBef>
              <a:spcAft>
                <a:spcPts val="0"/>
              </a:spcAft>
              <a:buSzPts val="1800"/>
              <a:buChar char="●"/>
            </a:pPr>
            <a:r>
              <a:rPr lang="en" sz="1800"/>
              <a:t>Rango</a:t>
            </a:r>
            <a:endParaRPr sz="1800"/>
          </a:p>
          <a:p>
            <a:pPr indent="-342900" lvl="0" marL="457200" rtl="0" algn="l">
              <a:lnSpc>
                <a:spcPct val="115000"/>
              </a:lnSpc>
              <a:spcBef>
                <a:spcPts val="0"/>
              </a:spcBef>
              <a:spcAft>
                <a:spcPts val="0"/>
              </a:spcAft>
              <a:buSzPts val="1800"/>
              <a:buChar char="●"/>
            </a:pPr>
            <a:r>
              <a:rPr lang="en" sz="1800"/>
              <a:t>Exactitud</a:t>
            </a:r>
            <a:endParaRPr sz="1800"/>
          </a:p>
          <a:p>
            <a:pPr indent="-342900" lvl="0" marL="457200" rtl="0" algn="l">
              <a:lnSpc>
                <a:spcPct val="115000"/>
              </a:lnSpc>
              <a:spcBef>
                <a:spcPts val="0"/>
              </a:spcBef>
              <a:spcAft>
                <a:spcPts val="0"/>
              </a:spcAft>
              <a:buSzPts val="1800"/>
              <a:buChar char="●"/>
            </a:pPr>
            <a:r>
              <a:rPr lang="en" sz="1800"/>
              <a:t>Precisión</a:t>
            </a:r>
            <a:endParaRPr sz="1800"/>
          </a:p>
          <a:p>
            <a:pPr indent="-342900" lvl="0" marL="457200" rtl="0" algn="l">
              <a:lnSpc>
                <a:spcPct val="115000"/>
              </a:lnSpc>
              <a:spcBef>
                <a:spcPts val="0"/>
              </a:spcBef>
              <a:spcAft>
                <a:spcPts val="0"/>
              </a:spcAft>
              <a:buSzPts val="1800"/>
              <a:buChar char="●"/>
            </a:pPr>
            <a:r>
              <a:rPr lang="en" sz="1800"/>
              <a:t>Confianza</a:t>
            </a:r>
            <a:endParaRPr sz="1800"/>
          </a:p>
          <a:p>
            <a:pPr indent="-342900" lvl="0" marL="457200" rtl="0" algn="l">
              <a:lnSpc>
                <a:spcPct val="115000"/>
              </a:lnSpc>
              <a:spcBef>
                <a:spcPts val="0"/>
              </a:spcBef>
              <a:spcAft>
                <a:spcPts val="0"/>
              </a:spcAft>
              <a:buSzPts val="1800"/>
              <a:buChar char="●"/>
            </a:pPr>
            <a:r>
              <a:rPr lang="en" sz="1800"/>
              <a:t>Estimación determinista y probabilística</a:t>
            </a:r>
            <a:endParaRPr sz="1800"/>
          </a:p>
          <a:p>
            <a:pPr indent="-342900" lvl="0" marL="457200" rtl="0" algn="l">
              <a:lnSpc>
                <a:spcPct val="115000"/>
              </a:lnSpc>
              <a:spcBef>
                <a:spcPts val="0"/>
              </a:spcBef>
              <a:spcAft>
                <a:spcPts val="0"/>
              </a:spcAft>
              <a:buSzPts val="1800"/>
              <a:buChar char="●"/>
            </a:pPr>
            <a:r>
              <a:rPr lang="en" sz="1800"/>
              <a:t>Estimación absoluta y relativa</a:t>
            </a:r>
            <a:endParaRPr sz="1800"/>
          </a:p>
          <a:p>
            <a:pPr indent="-342900" lvl="0" marL="457200" rtl="0" algn="l">
              <a:lnSpc>
                <a:spcPct val="115000"/>
              </a:lnSpc>
              <a:spcBef>
                <a:spcPts val="0"/>
              </a:spcBef>
              <a:spcAft>
                <a:spcPts val="0"/>
              </a:spcAft>
              <a:buSzPts val="1800"/>
              <a:buChar char="●"/>
            </a:pPr>
            <a:r>
              <a:rPr lang="en" sz="1800"/>
              <a:t>Estimación basada en flujo</a:t>
            </a:r>
            <a:endParaRPr sz="1800"/>
          </a:p>
          <a:p>
            <a:pPr indent="-342900" lvl="0" marL="457200" rtl="0" algn="l">
              <a:lnSpc>
                <a:spcPct val="115000"/>
              </a:lnSpc>
              <a:spcBef>
                <a:spcPts val="0"/>
              </a:spcBef>
              <a:spcAft>
                <a:spcPts val="0"/>
              </a:spcAft>
              <a:buSzPts val="1800"/>
              <a:buChar char="●"/>
            </a:pPr>
            <a:r>
              <a:rPr lang="en" sz="1800"/>
              <a:t>Ajuste de estimaciones por incertidumbre</a:t>
            </a:r>
            <a:endParaRPr sz="1800"/>
          </a:p>
          <a:p>
            <a:pPr indent="0" lvl="0" marL="0" rtl="0" algn="l">
              <a:lnSpc>
                <a:spcPct val="100000"/>
              </a:lnSpc>
              <a:spcBef>
                <a:spcPts val="0"/>
              </a:spcBef>
              <a:spcAft>
                <a:spcPts val="0"/>
              </a:spcAft>
              <a:buNone/>
            </a:pPr>
            <a:r>
              <a:t/>
            </a:r>
            <a:endParaRPr sz="1800"/>
          </a:p>
          <a:p>
            <a:pPr indent="0" lvl="0" marL="0" rtl="0" algn="l">
              <a:lnSpc>
                <a:spcPct val="100000"/>
              </a:lnSpc>
              <a:spcBef>
                <a:spcPts val="0"/>
              </a:spcBef>
              <a:spcAft>
                <a:spcPts val="0"/>
              </a:spcAft>
              <a:buNone/>
            </a:pPr>
            <a:r>
              <a:t/>
            </a:r>
            <a:endParaRPr sz="1800"/>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fference Between Cryptocurrency and Stocks by Slidesgo">
  <a:themeElements>
    <a:clrScheme name="Simple Light">
      <a:dk1>
        <a:srgbClr val="313131"/>
      </a:dk1>
      <a:lt1>
        <a:srgbClr val="FFFFFF"/>
      </a:lt1>
      <a:dk2>
        <a:srgbClr val="D8867B"/>
      </a:dk2>
      <a:lt2>
        <a:srgbClr val="7DBBBF"/>
      </a:lt2>
      <a:accent1>
        <a:srgbClr val="FFF27B"/>
      </a:accent1>
      <a:accent2>
        <a:srgbClr val="B1CB7C"/>
      </a:accent2>
      <a:accent3>
        <a:srgbClr val="F6F6F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